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7.jpg"/><Relationship Id="rId4" Type="http://schemas.openxmlformats.org/officeDocument/2006/relationships/image" Target="../media/image3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jpg"/><Relationship Id="rId4" Type="http://schemas.openxmlformats.org/officeDocument/2006/relationships/image" Target="../media/image43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7.jpg"/><Relationship Id="rId6" Type="http://schemas.openxmlformats.org/officeDocument/2006/relationships/image" Target="../media/image4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9981" y="0"/>
            <a:ext cx="3962677" cy="19695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640249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6" y="44046"/>
                </a:lnTo>
                <a:lnTo>
                  <a:pt x="9273" y="54117"/>
                </a:lnTo>
                <a:lnTo>
                  <a:pt x="19352" y="60909"/>
                </a:lnTo>
                <a:lnTo>
                  <a:pt x="31716" y="63399"/>
                </a:lnTo>
                <a:lnTo>
                  <a:pt x="44066" y="60909"/>
                </a:lnTo>
                <a:lnTo>
                  <a:pt x="54147" y="54117"/>
                </a:lnTo>
                <a:lnTo>
                  <a:pt x="60942" y="44046"/>
                </a:lnTo>
                <a:lnTo>
                  <a:pt x="63433" y="31716"/>
                </a:lnTo>
                <a:lnTo>
                  <a:pt x="63433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40249" y="22233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5"/>
                </a:lnTo>
                <a:lnTo>
                  <a:pt x="9273" y="9298"/>
                </a:lnTo>
                <a:lnTo>
                  <a:pt x="2486" y="19381"/>
                </a:lnTo>
                <a:lnTo>
                  <a:pt x="0" y="31716"/>
                </a:lnTo>
                <a:lnTo>
                  <a:pt x="2486" y="44057"/>
                </a:lnTo>
                <a:lnTo>
                  <a:pt x="9273" y="54151"/>
                </a:lnTo>
                <a:lnTo>
                  <a:pt x="19352" y="60965"/>
                </a:lnTo>
                <a:lnTo>
                  <a:pt x="31716" y="63466"/>
                </a:lnTo>
                <a:lnTo>
                  <a:pt x="44066" y="60965"/>
                </a:lnTo>
                <a:lnTo>
                  <a:pt x="54147" y="54151"/>
                </a:lnTo>
                <a:lnTo>
                  <a:pt x="60942" y="44057"/>
                </a:lnTo>
                <a:lnTo>
                  <a:pt x="63433" y="31716"/>
                </a:lnTo>
                <a:lnTo>
                  <a:pt x="60942" y="19381"/>
                </a:lnTo>
                <a:lnTo>
                  <a:pt x="54147" y="9298"/>
                </a:lnTo>
                <a:lnTo>
                  <a:pt x="44066" y="249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1682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98819" y="2381883"/>
            <a:ext cx="38735" cy="52705"/>
          </a:xfrm>
          <a:custGeom>
            <a:avLst/>
            <a:gdLst/>
            <a:ahLst/>
            <a:cxnLst/>
            <a:rect l="l" t="t" r="r" b="b"/>
            <a:pathLst>
              <a:path w="38734" h="52705">
                <a:moveTo>
                  <a:pt x="33974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0" y="39603"/>
                </a:lnTo>
                <a:lnTo>
                  <a:pt x="2966" y="46715"/>
                </a:lnTo>
                <a:lnTo>
                  <a:pt x="7718" y="52276"/>
                </a:lnTo>
                <a:lnTo>
                  <a:pt x="15442" y="39441"/>
                </a:lnTo>
                <a:lnTo>
                  <a:pt x="38255" y="707"/>
                </a:lnTo>
                <a:lnTo>
                  <a:pt x="36165" y="235"/>
                </a:lnTo>
                <a:lnTo>
                  <a:pt x="33974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81682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98819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71" y="60942"/>
                </a:lnTo>
                <a:lnTo>
                  <a:pt x="54164" y="54151"/>
                </a:lnTo>
                <a:lnTo>
                  <a:pt x="60970" y="44080"/>
                </a:lnTo>
                <a:lnTo>
                  <a:pt x="63466" y="31750"/>
                </a:lnTo>
                <a:lnTo>
                  <a:pt x="60970" y="19381"/>
                </a:lnTo>
                <a:lnTo>
                  <a:pt x="54164" y="9289"/>
                </a:lnTo>
                <a:lnTo>
                  <a:pt x="4407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23079" y="254047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34" y="0"/>
                </a:lnTo>
                <a:lnTo>
                  <a:pt x="23189" y="910"/>
                </a:lnTo>
                <a:lnTo>
                  <a:pt x="0" y="29525"/>
                </a:lnTo>
                <a:lnTo>
                  <a:pt x="0" y="31716"/>
                </a:lnTo>
                <a:lnTo>
                  <a:pt x="23189" y="62523"/>
                </a:lnTo>
                <a:lnTo>
                  <a:pt x="27334" y="63433"/>
                </a:lnTo>
                <a:lnTo>
                  <a:pt x="33907" y="63433"/>
                </a:lnTo>
                <a:lnTo>
                  <a:pt x="63433" y="31716"/>
                </a:lnTo>
                <a:lnTo>
                  <a:pt x="63433" y="29525"/>
                </a:lnTo>
                <a:lnTo>
                  <a:pt x="38120" y="674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23079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34" y="0"/>
                </a:lnTo>
                <a:lnTo>
                  <a:pt x="23189" y="876"/>
                </a:lnTo>
                <a:lnTo>
                  <a:pt x="0" y="31682"/>
                </a:lnTo>
                <a:lnTo>
                  <a:pt x="1426" y="41122"/>
                </a:lnTo>
                <a:lnTo>
                  <a:pt x="27334" y="63466"/>
                </a:lnTo>
                <a:lnTo>
                  <a:pt x="33907" y="63466"/>
                </a:lnTo>
                <a:lnTo>
                  <a:pt x="63433" y="31682"/>
                </a:lnTo>
                <a:lnTo>
                  <a:pt x="61511" y="20794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81661" y="269905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100"/>
                </a:lnTo>
                <a:lnTo>
                  <a:pt x="9268" y="54181"/>
                </a:lnTo>
                <a:lnTo>
                  <a:pt x="19338" y="60975"/>
                </a:lnTo>
                <a:lnTo>
                  <a:pt x="31682" y="63466"/>
                </a:lnTo>
                <a:lnTo>
                  <a:pt x="44037" y="60975"/>
                </a:lnTo>
                <a:lnTo>
                  <a:pt x="54130" y="54181"/>
                </a:lnTo>
                <a:lnTo>
                  <a:pt x="60936" y="44100"/>
                </a:lnTo>
                <a:lnTo>
                  <a:pt x="63433" y="31750"/>
                </a:lnTo>
                <a:lnTo>
                  <a:pt x="60936" y="19381"/>
                </a:lnTo>
                <a:lnTo>
                  <a:pt x="54130" y="9289"/>
                </a:lnTo>
                <a:lnTo>
                  <a:pt x="44037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23079" y="285768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34" y="0"/>
                </a:lnTo>
                <a:lnTo>
                  <a:pt x="23189" y="876"/>
                </a:lnTo>
                <a:lnTo>
                  <a:pt x="0" y="31682"/>
                </a:lnTo>
                <a:lnTo>
                  <a:pt x="1426" y="41121"/>
                </a:lnTo>
                <a:lnTo>
                  <a:pt x="27334" y="63433"/>
                </a:lnTo>
                <a:lnTo>
                  <a:pt x="33907" y="63433"/>
                </a:lnTo>
                <a:lnTo>
                  <a:pt x="63433" y="31682"/>
                </a:lnTo>
                <a:lnTo>
                  <a:pt x="61511" y="20794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421917" cy="3238258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005939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05939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43"/>
                </a:lnTo>
                <a:lnTo>
                  <a:pt x="9268" y="54147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47"/>
                </a:lnTo>
                <a:lnTo>
                  <a:pt x="60908" y="44043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47321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64492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47321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64492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88728" y="254050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68" y="0"/>
                </a:lnTo>
                <a:lnTo>
                  <a:pt x="23189" y="876"/>
                </a:lnTo>
                <a:lnTo>
                  <a:pt x="0" y="29525"/>
                </a:lnTo>
                <a:lnTo>
                  <a:pt x="0" y="31682"/>
                </a:lnTo>
                <a:lnTo>
                  <a:pt x="23189" y="62523"/>
                </a:lnTo>
                <a:lnTo>
                  <a:pt x="27368" y="63399"/>
                </a:lnTo>
                <a:lnTo>
                  <a:pt x="38289" y="63399"/>
                </a:lnTo>
                <a:lnTo>
                  <a:pt x="63466" y="31682"/>
                </a:lnTo>
                <a:lnTo>
                  <a:pt x="63466" y="29525"/>
                </a:lnTo>
                <a:lnTo>
                  <a:pt x="63230" y="27368"/>
                </a:lnTo>
                <a:lnTo>
                  <a:pt x="62792" y="25312"/>
                </a:lnTo>
                <a:lnTo>
                  <a:pt x="61107" y="17054"/>
                </a:lnTo>
                <a:lnTo>
                  <a:pt x="56220" y="9943"/>
                </a:lnTo>
                <a:lnTo>
                  <a:pt x="44423" y="19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88744" y="222330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5" y="41141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05914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98"/>
                </a:lnTo>
                <a:lnTo>
                  <a:pt x="31716" y="63399"/>
                </a:lnTo>
                <a:lnTo>
                  <a:pt x="41136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05939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47321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64492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47321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164476" y="269905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71" y="60975"/>
                </a:lnTo>
                <a:lnTo>
                  <a:pt x="54164" y="54181"/>
                </a:lnTo>
                <a:lnTo>
                  <a:pt x="60970" y="44100"/>
                </a:lnTo>
                <a:lnTo>
                  <a:pt x="63466" y="31750"/>
                </a:lnTo>
                <a:lnTo>
                  <a:pt x="60970" y="19381"/>
                </a:lnTo>
                <a:lnTo>
                  <a:pt x="54164" y="9289"/>
                </a:lnTo>
                <a:lnTo>
                  <a:pt x="4407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88744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13684" y="4887"/>
                </a:lnTo>
                <a:lnTo>
                  <a:pt x="8830" y="8931"/>
                </a:lnTo>
                <a:lnTo>
                  <a:pt x="1988" y="19043"/>
                </a:lnTo>
                <a:lnTo>
                  <a:pt x="0" y="25144"/>
                </a:lnTo>
                <a:lnTo>
                  <a:pt x="0" y="36098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6098"/>
                </a:lnTo>
                <a:lnTo>
                  <a:pt x="63433" y="25144"/>
                </a:lnTo>
                <a:lnTo>
                  <a:pt x="61444" y="19043"/>
                </a:lnTo>
                <a:lnTo>
                  <a:pt x="58006" y="13987"/>
                </a:lnTo>
                <a:lnTo>
                  <a:pt x="55748" y="10617"/>
                </a:lnTo>
                <a:lnTo>
                  <a:pt x="52816" y="7684"/>
                </a:lnTo>
                <a:lnTo>
                  <a:pt x="44389" y="202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88744" y="285766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5" y="41136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47321" y="3333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52" y="60975"/>
                </a:lnTo>
                <a:lnTo>
                  <a:pt x="54134" y="54181"/>
                </a:lnTo>
                <a:lnTo>
                  <a:pt x="60937" y="44100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89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88744" y="34920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5" y="41136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371594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71594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43"/>
                </a:lnTo>
                <a:lnTo>
                  <a:pt x="9268" y="54147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47"/>
                </a:lnTo>
                <a:lnTo>
                  <a:pt x="60908" y="44043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213012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30164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213012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30164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054419" y="254047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20808" y="1926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66"/>
                </a:lnTo>
                <a:lnTo>
                  <a:pt x="9285" y="54147"/>
                </a:lnTo>
                <a:lnTo>
                  <a:pt x="19366" y="60942"/>
                </a:lnTo>
                <a:lnTo>
                  <a:pt x="31716" y="63433"/>
                </a:lnTo>
                <a:lnTo>
                  <a:pt x="38255" y="63433"/>
                </a:lnTo>
                <a:lnTo>
                  <a:pt x="63433" y="31716"/>
                </a:lnTo>
                <a:lnTo>
                  <a:pt x="63433" y="29525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54419" y="222330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5"/>
                </a:lnTo>
                <a:lnTo>
                  <a:pt x="9285" y="9298"/>
                </a:lnTo>
                <a:lnTo>
                  <a:pt x="2491" y="19381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371594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0" y="25144"/>
                </a:lnTo>
                <a:lnTo>
                  <a:pt x="0" y="36098"/>
                </a:lnTo>
                <a:lnTo>
                  <a:pt x="31682" y="63399"/>
                </a:lnTo>
                <a:lnTo>
                  <a:pt x="41121" y="61978"/>
                </a:lnTo>
                <a:lnTo>
                  <a:pt x="63399" y="36098"/>
                </a:lnTo>
                <a:lnTo>
                  <a:pt x="63399" y="25144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371594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212986" y="301624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52" y="60947"/>
                </a:lnTo>
                <a:lnTo>
                  <a:pt x="54134" y="54164"/>
                </a:lnTo>
                <a:lnTo>
                  <a:pt x="60937" y="44094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90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530164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13012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530164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54419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16" y="0"/>
                </a:lnTo>
                <a:lnTo>
                  <a:pt x="23783" y="1000"/>
                </a:lnTo>
                <a:lnTo>
                  <a:pt x="0" y="25144"/>
                </a:lnTo>
                <a:lnTo>
                  <a:pt x="0" y="36098"/>
                </a:lnTo>
                <a:lnTo>
                  <a:pt x="31716" y="63399"/>
                </a:lnTo>
                <a:lnTo>
                  <a:pt x="38289" y="63399"/>
                </a:lnTo>
                <a:lnTo>
                  <a:pt x="63433" y="36098"/>
                </a:lnTo>
                <a:lnTo>
                  <a:pt x="63433" y="25144"/>
                </a:lnTo>
                <a:lnTo>
                  <a:pt x="61444" y="19043"/>
                </a:lnTo>
                <a:lnTo>
                  <a:pt x="58006" y="13987"/>
                </a:lnTo>
                <a:lnTo>
                  <a:pt x="55714" y="10617"/>
                </a:lnTo>
                <a:lnTo>
                  <a:pt x="52816" y="7684"/>
                </a:lnTo>
                <a:lnTo>
                  <a:pt x="44389" y="202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54419" y="285766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371594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371594" y="349204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213012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100"/>
                </a:lnTo>
                <a:lnTo>
                  <a:pt x="9268" y="54181"/>
                </a:lnTo>
                <a:lnTo>
                  <a:pt x="19338" y="60975"/>
                </a:lnTo>
                <a:lnTo>
                  <a:pt x="31682" y="63466"/>
                </a:lnTo>
                <a:lnTo>
                  <a:pt x="44032" y="60975"/>
                </a:lnTo>
                <a:lnTo>
                  <a:pt x="54113" y="54181"/>
                </a:lnTo>
                <a:lnTo>
                  <a:pt x="60908" y="4410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530164" y="365058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6"/>
                </a:lnTo>
                <a:lnTo>
                  <a:pt x="9285" y="9306"/>
                </a:lnTo>
                <a:lnTo>
                  <a:pt x="2491" y="19409"/>
                </a:lnTo>
                <a:lnTo>
                  <a:pt x="0" y="31784"/>
                </a:lnTo>
                <a:lnTo>
                  <a:pt x="2491" y="44114"/>
                </a:lnTo>
                <a:lnTo>
                  <a:pt x="9285" y="54185"/>
                </a:lnTo>
                <a:lnTo>
                  <a:pt x="19366" y="60976"/>
                </a:lnTo>
                <a:lnTo>
                  <a:pt x="31716" y="63466"/>
                </a:lnTo>
                <a:lnTo>
                  <a:pt x="44066" y="60976"/>
                </a:lnTo>
                <a:lnTo>
                  <a:pt x="54147" y="54185"/>
                </a:lnTo>
                <a:lnTo>
                  <a:pt x="60942" y="44114"/>
                </a:lnTo>
                <a:lnTo>
                  <a:pt x="63433" y="31784"/>
                </a:lnTo>
                <a:lnTo>
                  <a:pt x="60942" y="19409"/>
                </a:lnTo>
                <a:lnTo>
                  <a:pt x="54147" y="9306"/>
                </a:lnTo>
                <a:lnTo>
                  <a:pt x="44066" y="2496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213012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30149" y="3333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71" y="60975"/>
                </a:lnTo>
                <a:lnTo>
                  <a:pt x="54164" y="54181"/>
                </a:lnTo>
                <a:lnTo>
                  <a:pt x="60970" y="44100"/>
                </a:lnTo>
                <a:lnTo>
                  <a:pt x="63466" y="31750"/>
                </a:lnTo>
                <a:lnTo>
                  <a:pt x="60970" y="19381"/>
                </a:lnTo>
                <a:lnTo>
                  <a:pt x="54164" y="9289"/>
                </a:lnTo>
                <a:lnTo>
                  <a:pt x="4407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054401" y="380920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16" y="0"/>
                </a:lnTo>
                <a:lnTo>
                  <a:pt x="20822" y="1926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46"/>
                </a:lnTo>
                <a:lnTo>
                  <a:pt x="9285" y="54117"/>
                </a:lnTo>
                <a:lnTo>
                  <a:pt x="19366" y="60909"/>
                </a:lnTo>
                <a:lnTo>
                  <a:pt x="31716" y="63399"/>
                </a:lnTo>
                <a:lnTo>
                  <a:pt x="38289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054419" y="34920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213012" y="3967777"/>
            <a:ext cx="60960" cy="52069"/>
          </a:xfrm>
          <a:custGeom>
            <a:avLst/>
            <a:gdLst/>
            <a:ahLst/>
            <a:cxnLst/>
            <a:rect l="l" t="t" r="r" b="b"/>
            <a:pathLst>
              <a:path w="60960" h="5207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0" y="39435"/>
                </a:lnTo>
                <a:lnTo>
                  <a:pt x="2864" y="46412"/>
                </a:lnTo>
                <a:lnTo>
                  <a:pt x="7415" y="51906"/>
                </a:lnTo>
                <a:lnTo>
                  <a:pt x="34054" y="35411"/>
                </a:lnTo>
                <a:lnTo>
                  <a:pt x="60568" y="18740"/>
                </a:lnTo>
                <a:lnTo>
                  <a:pt x="55761" y="11162"/>
                </a:lnTo>
                <a:lnTo>
                  <a:pt x="49083" y="5236"/>
                </a:lnTo>
                <a:lnTo>
                  <a:pt x="40926" y="1378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737269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737269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43"/>
                </a:lnTo>
                <a:lnTo>
                  <a:pt x="9268" y="54147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47"/>
                </a:lnTo>
                <a:lnTo>
                  <a:pt x="60908" y="44043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578651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895824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578651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895824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737264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0" y="25144"/>
                </a:lnTo>
                <a:lnTo>
                  <a:pt x="0" y="36098"/>
                </a:lnTo>
                <a:lnTo>
                  <a:pt x="31682" y="63399"/>
                </a:lnTo>
                <a:lnTo>
                  <a:pt x="41116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737269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578651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895824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578651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895824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20059" y="285768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68" y="0"/>
                </a:lnTo>
                <a:lnTo>
                  <a:pt x="23189" y="876"/>
                </a:lnTo>
                <a:lnTo>
                  <a:pt x="0" y="31682"/>
                </a:lnTo>
                <a:lnTo>
                  <a:pt x="1426" y="41121"/>
                </a:lnTo>
                <a:lnTo>
                  <a:pt x="27368" y="63433"/>
                </a:lnTo>
                <a:lnTo>
                  <a:pt x="33907" y="63433"/>
                </a:lnTo>
                <a:lnTo>
                  <a:pt x="63433" y="31682"/>
                </a:lnTo>
                <a:lnTo>
                  <a:pt x="61511" y="20794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737269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737269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578651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895824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578651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895824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578651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52" y="60947"/>
                </a:lnTo>
                <a:lnTo>
                  <a:pt x="54134" y="54164"/>
                </a:lnTo>
                <a:lnTo>
                  <a:pt x="60937" y="44094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90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895824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52" y="60947"/>
                </a:lnTo>
                <a:lnTo>
                  <a:pt x="54134" y="54164"/>
                </a:lnTo>
                <a:lnTo>
                  <a:pt x="60937" y="44094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90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102911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6" y="44046"/>
                </a:lnTo>
                <a:lnTo>
                  <a:pt x="9273" y="54117"/>
                </a:lnTo>
                <a:lnTo>
                  <a:pt x="19352" y="60909"/>
                </a:lnTo>
                <a:lnTo>
                  <a:pt x="31716" y="63399"/>
                </a:lnTo>
                <a:lnTo>
                  <a:pt x="44052" y="60909"/>
                </a:lnTo>
                <a:lnTo>
                  <a:pt x="54134" y="54117"/>
                </a:lnTo>
                <a:lnTo>
                  <a:pt x="60937" y="44046"/>
                </a:lnTo>
                <a:lnTo>
                  <a:pt x="63433" y="31716"/>
                </a:lnTo>
                <a:lnTo>
                  <a:pt x="63433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420059" y="222330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41" y="0"/>
                </a:moveTo>
                <a:lnTo>
                  <a:pt x="27368" y="0"/>
                </a:lnTo>
                <a:lnTo>
                  <a:pt x="23189" y="910"/>
                </a:lnTo>
                <a:lnTo>
                  <a:pt x="0" y="31716"/>
                </a:lnTo>
                <a:lnTo>
                  <a:pt x="1426" y="41141"/>
                </a:lnTo>
                <a:lnTo>
                  <a:pt x="27368" y="63466"/>
                </a:lnTo>
                <a:lnTo>
                  <a:pt x="33941" y="63466"/>
                </a:lnTo>
                <a:lnTo>
                  <a:pt x="63433" y="31716"/>
                </a:lnTo>
                <a:lnTo>
                  <a:pt x="61511" y="20822"/>
                </a:lnTo>
                <a:lnTo>
                  <a:pt x="33941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102911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0"/>
                </a:lnTo>
                <a:lnTo>
                  <a:pt x="9273" y="9281"/>
                </a:lnTo>
                <a:lnTo>
                  <a:pt x="2486" y="19352"/>
                </a:lnTo>
                <a:lnTo>
                  <a:pt x="0" y="31682"/>
                </a:lnTo>
                <a:lnTo>
                  <a:pt x="2486" y="44043"/>
                </a:lnTo>
                <a:lnTo>
                  <a:pt x="9273" y="54147"/>
                </a:lnTo>
                <a:lnTo>
                  <a:pt x="19352" y="60965"/>
                </a:lnTo>
                <a:lnTo>
                  <a:pt x="31716" y="63466"/>
                </a:lnTo>
                <a:lnTo>
                  <a:pt x="44052" y="60965"/>
                </a:lnTo>
                <a:lnTo>
                  <a:pt x="54134" y="54147"/>
                </a:lnTo>
                <a:lnTo>
                  <a:pt x="60937" y="44043"/>
                </a:lnTo>
                <a:lnTo>
                  <a:pt x="63433" y="31682"/>
                </a:lnTo>
                <a:lnTo>
                  <a:pt x="60937" y="19352"/>
                </a:lnTo>
                <a:lnTo>
                  <a:pt x="54134" y="9281"/>
                </a:lnTo>
                <a:lnTo>
                  <a:pt x="44052" y="2490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944341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261498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944341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261498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785733" y="254050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16" y="0"/>
                </a:lnTo>
                <a:lnTo>
                  <a:pt x="20808" y="1921"/>
                </a:lnTo>
                <a:lnTo>
                  <a:pt x="0" y="29525"/>
                </a:lnTo>
                <a:lnTo>
                  <a:pt x="0" y="31682"/>
                </a:lnTo>
                <a:lnTo>
                  <a:pt x="2491" y="44032"/>
                </a:lnTo>
                <a:lnTo>
                  <a:pt x="9285" y="54113"/>
                </a:lnTo>
                <a:lnTo>
                  <a:pt x="19366" y="60908"/>
                </a:lnTo>
                <a:lnTo>
                  <a:pt x="31716" y="63399"/>
                </a:lnTo>
                <a:lnTo>
                  <a:pt x="38289" y="63399"/>
                </a:lnTo>
                <a:lnTo>
                  <a:pt x="63433" y="31682"/>
                </a:lnTo>
                <a:lnTo>
                  <a:pt x="63433" y="29525"/>
                </a:lnTo>
                <a:lnTo>
                  <a:pt x="63230" y="27368"/>
                </a:lnTo>
                <a:lnTo>
                  <a:pt x="62792" y="25312"/>
                </a:lnTo>
                <a:lnTo>
                  <a:pt x="61107" y="17054"/>
                </a:lnTo>
                <a:lnTo>
                  <a:pt x="56220" y="9943"/>
                </a:lnTo>
                <a:lnTo>
                  <a:pt x="44389" y="19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785748" y="222330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5"/>
                </a:lnTo>
                <a:lnTo>
                  <a:pt x="9285" y="9298"/>
                </a:lnTo>
                <a:lnTo>
                  <a:pt x="2491" y="19381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02919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98"/>
                </a:lnTo>
                <a:lnTo>
                  <a:pt x="31716" y="63399"/>
                </a:lnTo>
                <a:lnTo>
                  <a:pt x="41136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02911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0"/>
                </a:lnTo>
                <a:lnTo>
                  <a:pt x="9273" y="9281"/>
                </a:lnTo>
                <a:lnTo>
                  <a:pt x="2486" y="19352"/>
                </a:lnTo>
                <a:lnTo>
                  <a:pt x="0" y="31682"/>
                </a:lnTo>
                <a:lnTo>
                  <a:pt x="2486" y="44037"/>
                </a:lnTo>
                <a:lnTo>
                  <a:pt x="9273" y="54130"/>
                </a:lnTo>
                <a:lnTo>
                  <a:pt x="19352" y="60936"/>
                </a:lnTo>
                <a:lnTo>
                  <a:pt x="31716" y="63433"/>
                </a:lnTo>
                <a:lnTo>
                  <a:pt x="44052" y="60936"/>
                </a:lnTo>
                <a:lnTo>
                  <a:pt x="54134" y="54130"/>
                </a:lnTo>
                <a:lnTo>
                  <a:pt x="60937" y="44037"/>
                </a:lnTo>
                <a:lnTo>
                  <a:pt x="63433" y="31682"/>
                </a:lnTo>
                <a:lnTo>
                  <a:pt x="60937" y="19352"/>
                </a:lnTo>
                <a:lnTo>
                  <a:pt x="54134" y="9281"/>
                </a:lnTo>
                <a:lnTo>
                  <a:pt x="44052" y="2490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944341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90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261498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944341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261498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785748" y="317483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23783" y="1000"/>
                </a:lnTo>
                <a:lnTo>
                  <a:pt x="0" y="25144"/>
                </a:lnTo>
                <a:lnTo>
                  <a:pt x="0" y="36098"/>
                </a:lnTo>
                <a:lnTo>
                  <a:pt x="31716" y="63433"/>
                </a:lnTo>
                <a:lnTo>
                  <a:pt x="38255" y="63433"/>
                </a:lnTo>
                <a:lnTo>
                  <a:pt x="63433" y="36098"/>
                </a:lnTo>
                <a:lnTo>
                  <a:pt x="63433" y="25144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785748" y="285766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420059" y="254047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41" y="0"/>
                </a:moveTo>
                <a:lnTo>
                  <a:pt x="27368" y="0"/>
                </a:lnTo>
                <a:lnTo>
                  <a:pt x="23189" y="910"/>
                </a:lnTo>
                <a:lnTo>
                  <a:pt x="0" y="29525"/>
                </a:lnTo>
                <a:lnTo>
                  <a:pt x="0" y="31716"/>
                </a:lnTo>
                <a:lnTo>
                  <a:pt x="23189" y="62523"/>
                </a:lnTo>
                <a:lnTo>
                  <a:pt x="27368" y="63433"/>
                </a:lnTo>
                <a:lnTo>
                  <a:pt x="33941" y="63433"/>
                </a:lnTo>
                <a:lnTo>
                  <a:pt x="63433" y="31716"/>
                </a:lnTo>
                <a:lnTo>
                  <a:pt x="63433" y="29525"/>
                </a:lnTo>
                <a:lnTo>
                  <a:pt x="38120" y="674"/>
                </a:lnTo>
                <a:lnTo>
                  <a:pt x="33941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102911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6" y="44046"/>
                </a:lnTo>
                <a:lnTo>
                  <a:pt x="9273" y="54117"/>
                </a:lnTo>
                <a:lnTo>
                  <a:pt x="19352" y="60909"/>
                </a:lnTo>
                <a:lnTo>
                  <a:pt x="31716" y="63399"/>
                </a:lnTo>
                <a:lnTo>
                  <a:pt x="44052" y="60909"/>
                </a:lnTo>
                <a:lnTo>
                  <a:pt x="54134" y="54117"/>
                </a:lnTo>
                <a:lnTo>
                  <a:pt x="60937" y="44046"/>
                </a:lnTo>
                <a:lnTo>
                  <a:pt x="63433" y="31716"/>
                </a:lnTo>
                <a:lnTo>
                  <a:pt x="63433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420059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41" y="0"/>
                </a:moveTo>
                <a:lnTo>
                  <a:pt x="27368" y="0"/>
                </a:lnTo>
                <a:lnTo>
                  <a:pt x="23189" y="876"/>
                </a:lnTo>
                <a:lnTo>
                  <a:pt x="0" y="31682"/>
                </a:lnTo>
                <a:lnTo>
                  <a:pt x="1426" y="41121"/>
                </a:lnTo>
                <a:lnTo>
                  <a:pt x="27368" y="63433"/>
                </a:lnTo>
                <a:lnTo>
                  <a:pt x="33941" y="63433"/>
                </a:lnTo>
                <a:lnTo>
                  <a:pt x="63433" y="31682"/>
                </a:lnTo>
                <a:lnTo>
                  <a:pt x="61511" y="20789"/>
                </a:lnTo>
                <a:lnTo>
                  <a:pt x="33941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102911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0"/>
                </a:lnTo>
                <a:lnTo>
                  <a:pt x="9273" y="9281"/>
                </a:lnTo>
                <a:lnTo>
                  <a:pt x="2486" y="19352"/>
                </a:lnTo>
                <a:lnTo>
                  <a:pt x="0" y="31682"/>
                </a:lnTo>
                <a:lnTo>
                  <a:pt x="2486" y="44037"/>
                </a:lnTo>
                <a:lnTo>
                  <a:pt x="9273" y="54130"/>
                </a:lnTo>
                <a:lnTo>
                  <a:pt x="19352" y="60936"/>
                </a:lnTo>
                <a:lnTo>
                  <a:pt x="31716" y="63433"/>
                </a:lnTo>
                <a:lnTo>
                  <a:pt x="44052" y="60936"/>
                </a:lnTo>
                <a:lnTo>
                  <a:pt x="54134" y="54130"/>
                </a:lnTo>
                <a:lnTo>
                  <a:pt x="60937" y="44037"/>
                </a:lnTo>
                <a:lnTo>
                  <a:pt x="63433" y="31682"/>
                </a:lnTo>
                <a:lnTo>
                  <a:pt x="60937" y="19352"/>
                </a:lnTo>
                <a:lnTo>
                  <a:pt x="54134" y="9281"/>
                </a:lnTo>
                <a:lnTo>
                  <a:pt x="44052" y="2490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944326" y="365060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52" y="60947"/>
                </a:lnTo>
                <a:lnTo>
                  <a:pt x="54134" y="54164"/>
                </a:lnTo>
                <a:lnTo>
                  <a:pt x="60937" y="44094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90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261498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944341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261498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785733" y="380920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16" y="0"/>
                </a:lnTo>
                <a:lnTo>
                  <a:pt x="20808" y="1926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46"/>
                </a:lnTo>
                <a:lnTo>
                  <a:pt x="9285" y="54117"/>
                </a:lnTo>
                <a:lnTo>
                  <a:pt x="19366" y="60909"/>
                </a:lnTo>
                <a:lnTo>
                  <a:pt x="31716" y="63399"/>
                </a:lnTo>
                <a:lnTo>
                  <a:pt x="38289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63230" y="27402"/>
                </a:lnTo>
                <a:lnTo>
                  <a:pt x="62792" y="25312"/>
                </a:lnTo>
                <a:lnTo>
                  <a:pt x="61107" y="17054"/>
                </a:lnTo>
                <a:lnTo>
                  <a:pt x="56220" y="9976"/>
                </a:lnTo>
                <a:lnTo>
                  <a:pt x="44389" y="19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785748" y="34920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55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55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55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420059" y="317483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41" y="0"/>
                </a:moveTo>
                <a:lnTo>
                  <a:pt x="27368" y="0"/>
                </a:lnTo>
                <a:lnTo>
                  <a:pt x="23189" y="910"/>
                </a:lnTo>
                <a:lnTo>
                  <a:pt x="13684" y="4920"/>
                </a:lnTo>
                <a:lnTo>
                  <a:pt x="8864" y="8931"/>
                </a:lnTo>
                <a:lnTo>
                  <a:pt x="2022" y="19043"/>
                </a:lnTo>
                <a:lnTo>
                  <a:pt x="0" y="25144"/>
                </a:lnTo>
                <a:lnTo>
                  <a:pt x="0" y="36098"/>
                </a:lnTo>
                <a:lnTo>
                  <a:pt x="27368" y="63433"/>
                </a:lnTo>
                <a:lnTo>
                  <a:pt x="33941" y="63433"/>
                </a:lnTo>
                <a:lnTo>
                  <a:pt x="63433" y="36098"/>
                </a:lnTo>
                <a:lnTo>
                  <a:pt x="63433" y="25144"/>
                </a:lnTo>
                <a:lnTo>
                  <a:pt x="33941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944341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90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261481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71" y="60947"/>
                </a:lnTo>
                <a:lnTo>
                  <a:pt x="54164" y="54164"/>
                </a:lnTo>
                <a:lnTo>
                  <a:pt x="60970" y="44094"/>
                </a:lnTo>
                <a:lnTo>
                  <a:pt x="63466" y="31750"/>
                </a:lnTo>
                <a:lnTo>
                  <a:pt x="60970" y="19381"/>
                </a:lnTo>
                <a:lnTo>
                  <a:pt x="54164" y="9290"/>
                </a:lnTo>
                <a:lnTo>
                  <a:pt x="4407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420059" y="38092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41" y="0"/>
                </a:moveTo>
                <a:lnTo>
                  <a:pt x="27368" y="0"/>
                </a:lnTo>
                <a:lnTo>
                  <a:pt x="23189" y="876"/>
                </a:lnTo>
                <a:lnTo>
                  <a:pt x="0" y="29525"/>
                </a:lnTo>
                <a:lnTo>
                  <a:pt x="0" y="31716"/>
                </a:lnTo>
                <a:lnTo>
                  <a:pt x="23189" y="62523"/>
                </a:lnTo>
                <a:lnTo>
                  <a:pt x="27368" y="63399"/>
                </a:lnTo>
                <a:lnTo>
                  <a:pt x="33941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38120" y="640"/>
                </a:lnTo>
                <a:lnTo>
                  <a:pt x="33941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151414" y="306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682"/>
                </a:lnTo>
                <a:lnTo>
                  <a:pt x="2491" y="44032"/>
                </a:lnTo>
                <a:lnTo>
                  <a:pt x="9285" y="54113"/>
                </a:lnTo>
                <a:lnTo>
                  <a:pt x="19366" y="60908"/>
                </a:lnTo>
                <a:lnTo>
                  <a:pt x="31716" y="63399"/>
                </a:lnTo>
                <a:lnTo>
                  <a:pt x="44061" y="60908"/>
                </a:lnTo>
                <a:lnTo>
                  <a:pt x="54130" y="54113"/>
                </a:lnTo>
                <a:lnTo>
                  <a:pt x="60913" y="44032"/>
                </a:lnTo>
                <a:lnTo>
                  <a:pt x="63399" y="31682"/>
                </a:lnTo>
                <a:lnTo>
                  <a:pt x="63399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151406" y="6374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98"/>
                </a:lnTo>
                <a:lnTo>
                  <a:pt x="31716" y="63433"/>
                </a:lnTo>
                <a:lnTo>
                  <a:pt x="41150" y="62002"/>
                </a:lnTo>
                <a:lnTo>
                  <a:pt x="63433" y="36098"/>
                </a:lnTo>
                <a:lnTo>
                  <a:pt x="63433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151414" y="32024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44061" y="60965"/>
                </a:lnTo>
                <a:lnTo>
                  <a:pt x="54130" y="54151"/>
                </a:lnTo>
                <a:lnTo>
                  <a:pt x="60913" y="44057"/>
                </a:lnTo>
                <a:lnTo>
                  <a:pt x="63399" y="31716"/>
                </a:lnTo>
                <a:lnTo>
                  <a:pt x="60913" y="19366"/>
                </a:lnTo>
                <a:lnTo>
                  <a:pt x="54130" y="9285"/>
                </a:lnTo>
                <a:lnTo>
                  <a:pt x="4406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151414" y="127178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492"/>
                </a:lnTo>
                <a:lnTo>
                  <a:pt x="0" y="31682"/>
                </a:lnTo>
                <a:lnTo>
                  <a:pt x="2491" y="44032"/>
                </a:lnTo>
                <a:lnTo>
                  <a:pt x="9285" y="54113"/>
                </a:lnTo>
                <a:lnTo>
                  <a:pt x="19366" y="60908"/>
                </a:lnTo>
                <a:lnTo>
                  <a:pt x="31716" y="63399"/>
                </a:lnTo>
                <a:lnTo>
                  <a:pt x="44061" y="60908"/>
                </a:lnTo>
                <a:lnTo>
                  <a:pt x="54130" y="54113"/>
                </a:lnTo>
                <a:lnTo>
                  <a:pt x="60913" y="44032"/>
                </a:lnTo>
                <a:lnTo>
                  <a:pt x="63399" y="31682"/>
                </a:lnTo>
                <a:lnTo>
                  <a:pt x="63399" y="29492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151414" y="95459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44061" y="60965"/>
                </a:lnTo>
                <a:lnTo>
                  <a:pt x="54130" y="54151"/>
                </a:lnTo>
                <a:lnTo>
                  <a:pt x="60913" y="44057"/>
                </a:lnTo>
                <a:lnTo>
                  <a:pt x="63399" y="31716"/>
                </a:lnTo>
                <a:lnTo>
                  <a:pt x="60913" y="19366"/>
                </a:lnTo>
                <a:lnTo>
                  <a:pt x="54130" y="9285"/>
                </a:lnTo>
                <a:lnTo>
                  <a:pt x="4406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151389" y="158895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19395" y="2491"/>
                </a:lnTo>
                <a:lnTo>
                  <a:pt x="9302" y="9285"/>
                </a:lnTo>
                <a:lnTo>
                  <a:pt x="2496" y="19366"/>
                </a:lnTo>
                <a:lnTo>
                  <a:pt x="0" y="31716"/>
                </a:lnTo>
                <a:lnTo>
                  <a:pt x="2496" y="44057"/>
                </a:lnTo>
                <a:lnTo>
                  <a:pt x="9302" y="54151"/>
                </a:lnTo>
                <a:lnTo>
                  <a:pt x="19395" y="60965"/>
                </a:lnTo>
                <a:lnTo>
                  <a:pt x="31750" y="63466"/>
                </a:lnTo>
                <a:lnTo>
                  <a:pt x="44080" y="60965"/>
                </a:lnTo>
                <a:lnTo>
                  <a:pt x="54151" y="54151"/>
                </a:lnTo>
                <a:lnTo>
                  <a:pt x="60942" y="44057"/>
                </a:lnTo>
                <a:lnTo>
                  <a:pt x="63433" y="31716"/>
                </a:lnTo>
                <a:lnTo>
                  <a:pt x="60942" y="19366"/>
                </a:lnTo>
                <a:lnTo>
                  <a:pt x="54151" y="9285"/>
                </a:lnTo>
                <a:lnTo>
                  <a:pt x="44080" y="2491"/>
                </a:lnTo>
                <a:lnTo>
                  <a:pt x="31750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468599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468599" y="22233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5"/>
                </a:lnTo>
                <a:lnTo>
                  <a:pt x="9268" y="9298"/>
                </a:lnTo>
                <a:lnTo>
                  <a:pt x="2485" y="19381"/>
                </a:lnTo>
                <a:lnTo>
                  <a:pt x="0" y="31716"/>
                </a:lnTo>
                <a:lnTo>
                  <a:pt x="2485" y="44057"/>
                </a:lnTo>
                <a:lnTo>
                  <a:pt x="9268" y="54151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51"/>
                </a:lnTo>
                <a:lnTo>
                  <a:pt x="60908" y="44057"/>
                </a:lnTo>
                <a:lnTo>
                  <a:pt x="63399" y="31716"/>
                </a:lnTo>
                <a:lnTo>
                  <a:pt x="60908" y="19381"/>
                </a:lnTo>
                <a:lnTo>
                  <a:pt x="54113" y="9298"/>
                </a:lnTo>
                <a:lnTo>
                  <a:pt x="44032" y="249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309981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627131" y="238188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19395" y="2491"/>
                </a:lnTo>
                <a:lnTo>
                  <a:pt x="9302" y="9289"/>
                </a:lnTo>
                <a:lnTo>
                  <a:pt x="2496" y="19381"/>
                </a:lnTo>
                <a:lnTo>
                  <a:pt x="0" y="31750"/>
                </a:lnTo>
                <a:lnTo>
                  <a:pt x="2496" y="44094"/>
                </a:lnTo>
                <a:lnTo>
                  <a:pt x="9302" y="54164"/>
                </a:lnTo>
                <a:lnTo>
                  <a:pt x="19395" y="60947"/>
                </a:lnTo>
                <a:lnTo>
                  <a:pt x="31750" y="63433"/>
                </a:lnTo>
                <a:lnTo>
                  <a:pt x="44085" y="60947"/>
                </a:lnTo>
                <a:lnTo>
                  <a:pt x="54168" y="54164"/>
                </a:lnTo>
                <a:lnTo>
                  <a:pt x="60971" y="44094"/>
                </a:lnTo>
                <a:lnTo>
                  <a:pt x="63466" y="31750"/>
                </a:lnTo>
                <a:lnTo>
                  <a:pt x="60971" y="19381"/>
                </a:lnTo>
                <a:lnTo>
                  <a:pt x="54168" y="9289"/>
                </a:lnTo>
                <a:lnTo>
                  <a:pt x="44085" y="2491"/>
                </a:lnTo>
                <a:lnTo>
                  <a:pt x="31750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309981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627153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468576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98"/>
                </a:lnTo>
                <a:lnTo>
                  <a:pt x="31716" y="63399"/>
                </a:lnTo>
                <a:lnTo>
                  <a:pt x="41136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468599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309981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627153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309981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627153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151389" y="28576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19395" y="2485"/>
                </a:lnTo>
                <a:lnTo>
                  <a:pt x="9302" y="9268"/>
                </a:lnTo>
                <a:lnTo>
                  <a:pt x="2496" y="19338"/>
                </a:lnTo>
                <a:lnTo>
                  <a:pt x="0" y="31682"/>
                </a:lnTo>
                <a:lnTo>
                  <a:pt x="2496" y="44037"/>
                </a:lnTo>
                <a:lnTo>
                  <a:pt x="9302" y="54130"/>
                </a:lnTo>
                <a:lnTo>
                  <a:pt x="19395" y="60936"/>
                </a:lnTo>
                <a:lnTo>
                  <a:pt x="31750" y="63433"/>
                </a:lnTo>
                <a:lnTo>
                  <a:pt x="44080" y="60936"/>
                </a:lnTo>
                <a:lnTo>
                  <a:pt x="54151" y="54130"/>
                </a:lnTo>
                <a:lnTo>
                  <a:pt x="60942" y="44037"/>
                </a:lnTo>
                <a:lnTo>
                  <a:pt x="63433" y="31682"/>
                </a:lnTo>
                <a:lnTo>
                  <a:pt x="60942" y="19338"/>
                </a:lnTo>
                <a:lnTo>
                  <a:pt x="54151" y="9268"/>
                </a:lnTo>
                <a:lnTo>
                  <a:pt x="44080" y="2485"/>
                </a:lnTo>
                <a:lnTo>
                  <a:pt x="31750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468599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468599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309981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627153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309981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627153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309981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627153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834258" y="306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682"/>
                </a:lnTo>
                <a:lnTo>
                  <a:pt x="2485" y="44032"/>
                </a:lnTo>
                <a:lnTo>
                  <a:pt x="9268" y="54113"/>
                </a:lnTo>
                <a:lnTo>
                  <a:pt x="19338" y="60908"/>
                </a:lnTo>
                <a:lnTo>
                  <a:pt x="31682" y="63399"/>
                </a:lnTo>
                <a:lnTo>
                  <a:pt x="44032" y="60908"/>
                </a:lnTo>
                <a:lnTo>
                  <a:pt x="54113" y="54113"/>
                </a:lnTo>
                <a:lnTo>
                  <a:pt x="60908" y="44032"/>
                </a:lnTo>
                <a:lnTo>
                  <a:pt x="63399" y="31682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517063" y="306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29525"/>
                </a:lnTo>
                <a:lnTo>
                  <a:pt x="0" y="31682"/>
                </a:lnTo>
                <a:lnTo>
                  <a:pt x="23155" y="62523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1682"/>
                </a:lnTo>
                <a:lnTo>
                  <a:pt x="63433" y="29525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834248" y="6374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0" y="25144"/>
                </a:lnTo>
                <a:lnTo>
                  <a:pt x="0" y="36098"/>
                </a:lnTo>
                <a:lnTo>
                  <a:pt x="31682" y="63433"/>
                </a:lnTo>
                <a:lnTo>
                  <a:pt x="41121" y="62002"/>
                </a:lnTo>
                <a:lnTo>
                  <a:pt x="63433" y="36098"/>
                </a:lnTo>
                <a:lnTo>
                  <a:pt x="63433" y="25144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834258" y="32024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5"/>
                </a:lnTo>
                <a:lnTo>
                  <a:pt x="2485" y="19366"/>
                </a:lnTo>
                <a:lnTo>
                  <a:pt x="0" y="31716"/>
                </a:lnTo>
                <a:lnTo>
                  <a:pt x="2485" y="44057"/>
                </a:lnTo>
                <a:lnTo>
                  <a:pt x="9268" y="54151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51"/>
                </a:lnTo>
                <a:lnTo>
                  <a:pt x="60908" y="44057"/>
                </a:lnTo>
                <a:lnTo>
                  <a:pt x="63399" y="31716"/>
                </a:lnTo>
                <a:lnTo>
                  <a:pt x="60908" y="19366"/>
                </a:lnTo>
                <a:lnTo>
                  <a:pt x="54113" y="9285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675674" y="47880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992829" y="47880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675674" y="16163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992829" y="16163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517078" y="6374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13684" y="4887"/>
                </a:lnTo>
                <a:lnTo>
                  <a:pt x="8830" y="8931"/>
                </a:lnTo>
                <a:lnTo>
                  <a:pt x="1988" y="19043"/>
                </a:lnTo>
                <a:lnTo>
                  <a:pt x="0" y="25144"/>
                </a:lnTo>
                <a:lnTo>
                  <a:pt x="0" y="36098"/>
                </a:lnTo>
                <a:lnTo>
                  <a:pt x="27334" y="63433"/>
                </a:lnTo>
                <a:lnTo>
                  <a:pt x="38289" y="63433"/>
                </a:lnTo>
                <a:lnTo>
                  <a:pt x="63433" y="36098"/>
                </a:lnTo>
                <a:lnTo>
                  <a:pt x="63433" y="25144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3517063" y="3202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55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834258" y="127178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492"/>
                </a:lnTo>
                <a:lnTo>
                  <a:pt x="0" y="31682"/>
                </a:lnTo>
                <a:lnTo>
                  <a:pt x="2485" y="44032"/>
                </a:lnTo>
                <a:lnTo>
                  <a:pt x="9268" y="54113"/>
                </a:lnTo>
                <a:lnTo>
                  <a:pt x="19338" y="60908"/>
                </a:lnTo>
                <a:lnTo>
                  <a:pt x="31682" y="63399"/>
                </a:lnTo>
                <a:lnTo>
                  <a:pt x="44032" y="60908"/>
                </a:lnTo>
                <a:lnTo>
                  <a:pt x="54113" y="54113"/>
                </a:lnTo>
                <a:lnTo>
                  <a:pt x="60908" y="44032"/>
                </a:lnTo>
                <a:lnTo>
                  <a:pt x="63399" y="31682"/>
                </a:lnTo>
                <a:lnTo>
                  <a:pt x="63399" y="29492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834258" y="95459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5"/>
                </a:lnTo>
                <a:lnTo>
                  <a:pt x="2485" y="19366"/>
                </a:lnTo>
                <a:lnTo>
                  <a:pt x="0" y="31716"/>
                </a:lnTo>
                <a:lnTo>
                  <a:pt x="2485" y="44057"/>
                </a:lnTo>
                <a:lnTo>
                  <a:pt x="9268" y="54151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51"/>
                </a:lnTo>
                <a:lnTo>
                  <a:pt x="60908" y="44057"/>
                </a:lnTo>
                <a:lnTo>
                  <a:pt x="63399" y="31716"/>
                </a:lnTo>
                <a:lnTo>
                  <a:pt x="60908" y="19366"/>
                </a:lnTo>
                <a:lnTo>
                  <a:pt x="54113" y="9285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675674" y="111316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992829" y="111316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675674" y="79599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992829" y="79599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517063" y="127178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29525"/>
                </a:lnTo>
                <a:lnTo>
                  <a:pt x="0" y="31682"/>
                </a:lnTo>
                <a:lnTo>
                  <a:pt x="23155" y="62523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1682"/>
                </a:lnTo>
                <a:lnTo>
                  <a:pt x="63433" y="29525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517063" y="95458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55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834248" y="190613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0" y="25144"/>
                </a:lnTo>
                <a:lnTo>
                  <a:pt x="0" y="36098"/>
                </a:lnTo>
                <a:lnTo>
                  <a:pt x="31682" y="63399"/>
                </a:lnTo>
                <a:lnTo>
                  <a:pt x="41121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3834258" y="158896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5"/>
                </a:lnTo>
                <a:lnTo>
                  <a:pt x="2485" y="19366"/>
                </a:lnTo>
                <a:lnTo>
                  <a:pt x="0" y="31716"/>
                </a:lnTo>
                <a:lnTo>
                  <a:pt x="2485" y="44057"/>
                </a:lnTo>
                <a:lnTo>
                  <a:pt x="9268" y="54151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51"/>
                </a:lnTo>
                <a:lnTo>
                  <a:pt x="60908" y="44057"/>
                </a:lnTo>
                <a:lnTo>
                  <a:pt x="63399" y="31716"/>
                </a:lnTo>
                <a:lnTo>
                  <a:pt x="60908" y="19366"/>
                </a:lnTo>
                <a:lnTo>
                  <a:pt x="54113" y="9285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675674" y="174752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992829" y="174752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675674" y="143035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3992829" y="143035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3517078" y="190613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13684" y="4887"/>
                </a:lnTo>
                <a:lnTo>
                  <a:pt x="8830" y="8931"/>
                </a:lnTo>
                <a:lnTo>
                  <a:pt x="1988" y="19043"/>
                </a:lnTo>
                <a:lnTo>
                  <a:pt x="0" y="25144"/>
                </a:lnTo>
                <a:lnTo>
                  <a:pt x="0" y="36098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6098"/>
                </a:lnTo>
                <a:lnTo>
                  <a:pt x="63433" y="25144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517063" y="158894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41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3834258" y="25404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151414" y="22233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5"/>
                </a:lnTo>
                <a:lnTo>
                  <a:pt x="9285" y="9298"/>
                </a:lnTo>
                <a:lnTo>
                  <a:pt x="2491" y="19381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44061" y="60965"/>
                </a:lnTo>
                <a:lnTo>
                  <a:pt x="54130" y="54151"/>
                </a:lnTo>
                <a:lnTo>
                  <a:pt x="60913" y="44057"/>
                </a:lnTo>
                <a:lnTo>
                  <a:pt x="63399" y="31716"/>
                </a:lnTo>
                <a:lnTo>
                  <a:pt x="60913" y="19381"/>
                </a:lnTo>
                <a:lnTo>
                  <a:pt x="54130" y="9298"/>
                </a:lnTo>
                <a:lnTo>
                  <a:pt x="44061" y="249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3834258" y="22233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43"/>
                </a:lnTo>
                <a:lnTo>
                  <a:pt x="9268" y="54147"/>
                </a:lnTo>
                <a:lnTo>
                  <a:pt x="19338" y="60965"/>
                </a:lnTo>
                <a:lnTo>
                  <a:pt x="31682" y="63466"/>
                </a:lnTo>
                <a:lnTo>
                  <a:pt x="44032" y="60965"/>
                </a:lnTo>
                <a:lnTo>
                  <a:pt x="54113" y="54147"/>
                </a:lnTo>
                <a:lnTo>
                  <a:pt x="60908" y="44043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675674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992829" y="238188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675674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992829" y="206471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517063" y="254050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29525"/>
                </a:lnTo>
                <a:lnTo>
                  <a:pt x="0" y="31682"/>
                </a:lnTo>
                <a:lnTo>
                  <a:pt x="23155" y="62523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1682"/>
                </a:lnTo>
                <a:lnTo>
                  <a:pt x="63433" y="29525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517063" y="222330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41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802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151414" y="190613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64"/>
                </a:lnTo>
                <a:lnTo>
                  <a:pt x="31716" y="63399"/>
                </a:lnTo>
                <a:lnTo>
                  <a:pt x="41150" y="61973"/>
                </a:lnTo>
                <a:lnTo>
                  <a:pt x="63399" y="36064"/>
                </a:lnTo>
                <a:lnTo>
                  <a:pt x="63399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834248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0" y="25144"/>
                </a:lnTo>
                <a:lnTo>
                  <a:pt x="0" y="36098"/>
                </a:lnTo>
                <a:lnTo>
                  <a:pt x="31682" y="63399"/>
                </a:lnTo>
                <a:lnTo>
                  <a:pt x="41121" y="61973"/>
                </a:lnTo>
                <a:lnTo>
                  <a:pt x="63433" y="36098"/>
                </a:lnTo>
                <a:lnTo>
                  <a:pt x="63433" y="25144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834258" y="28576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675674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90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3992829" y="301624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675674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992829" y="26990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517078" y="31748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13684" y="4887"/>
                </a:lnTo>
                <a:lnTo>
                  <a:pt x="8830" y="8931"/>
                </a:lnTo>
                <a:lnTo>
                  <a:pt x="1988" y="19043"/>
                </a:lnTo>
                <a:lnTo>
                  <a:pt x="0" y="25144"/>
                </a:lnTo>
                <a:lnTo>
                  <a:pt x="0" y="36098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6098"/>
                </a:lnTo>
                <a:lnTo>
                  <a:pt x="63433" y="25144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3517063" y="285766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36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151414" y="254049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46"/>
                </a:lnTo>
                <a:lnTo>
                  <a:pt x="9285" y="54117"/>
                </a:lnTo>
                <a:lnTo>
                  <a:pt x="19366" y="60909"/>
                </a:lnTo>
                <a:lnTo>
                  <a:pt x="31716" y="63399"/>
                </a:lnTo>
                <a:lnTo>
                  <a:pt x="44061" y="60909"/>
                </a:lnTo>
                <a:lnTo>
                  <a:pt x="54130" y="54117"/>
                </a:lnTo>
                <a:lnTo>
                  <a:pt x="60913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834258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151414" y="349204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0"/>
                </a:lnTo>
                <a:lnTo>
                  <a:pt x="9285" y="9281"/>
                </a:lnTo>
                <a:lnTo>
                  <a:pt x="2491" y="19352"/>
                </a:lnTo>
                <a:lnTo>
                  <a:pt x="0" y="31682"/>
                </a:lnTo>
                <a:lnTo>
                  <a:pt x="2491" y="44037"/>
                </a:lnTo>
                <a:lnTo>
                  <a:pt x="9285" y="54130"/>
                </a:lnTo>
                <a:lnTo>
                  <a:pt x="19366" y="60936"/>
                </a:lnTo>
                <a:lnTo>
                  <a:pt x="31716" y="63433"/>
                </a:lnTo>
                <a:lnTo>
                  <a:pt x="44061" y="60936"/>
                </a:lnTo>
                <a:lnTo>
                  <a:pt x="54130" y="54130"/>
                </a:lnTo>
                <a:lnTo>
                  <a:pt x="60913" y="44037"/>
                </a:lnTo>
                <a:lnTo>
                  <a:pt x="63399" y="31682"/>
                </a:lnTo>
                <a:lnTo>
                  <a:pt x="60913" y="19352"/>
                </a:lnTo>
                <a:lnTo>
                  <a:pt x="54130" y="9281"/>
                </a:lnTo>
                <a:lnTo>
                  <a:pt x="44061" y="2490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834258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675674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100"/>
                </a:lnTo>
                <a:lnTo>
                  <a:pt x="9268" y="54181"/>
                </a:lnTo>
                <a:lnTo>
                  <a:pt x="19338" y="60975"/>
                </a:lnTo>
                <a:lnTo>
                  <a:pt x="31682" y="63466"/>
                </a:lnTo>
                <a:lnTo>
                  <a:pt x="44032" y="60975"/>
                </a:lnTo>
                <a:lnTo>
                  <a:pt x="54113" y="54181"/>
                </a:lnTo>
                <a:lnTo>
                  <a:pt x="60908" y="4410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992829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3675674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3992829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3517063" y="380920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29525"/>
                </a:lnTo>
                <a:lnTo>
                  <a:pt x="0" y="31716"/>
                </a:lnTo>
                <a:lnTo>
                  <a:pt x="23155" y="62523"/>
                </a:lnTo>
                <a:lnTo>
                  <a:pt x="27334" y="63399"/>
                </a:lnTo>
                <a:lnTo>
                  <a:pt x="38289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517063" y="34920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27334" y="0"/>
                </a:lnTo>
                <a:lnTo>
                  <a:pt x="23155" y="910"/>
                </a:lnTo>
                <a:lnTo>
                  <a:pt x="0" y="31716"/>
                </a:lnTo>
                <a:lnTo>
                  <a:pt x="1426" y="41136"/>
                </a:lnTo>
                <a:lnTo>
                  <a:pt x="27334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151414" y="31748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0" y="25144"/>
                </a:lnTo>
                <a:lnTo>
                  <a:pt x="0" y="36064"/>
                </a:lnTo>
                <a:lnTo>
                  <a:pt x="31716" y="63399"/>
                </a:lnTo>
                <a:lnTo>
                  <a:pt x="41150" y="61973"/>
                </a:lnTo>
                <a:lnTo>
                  <a:pt x="63399" y="36064"/>
                </a:lnTo>
                <a:lnTo>
                  <a:pt x="63399" y="25144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675674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0"/>
                </a:lnTo>
                <a:lnTo>
                  <a:pt x="9268" y="54151"/>
                </a:lnTo>
                <a:lnTo>
                  <a:pt x="19338" y="60942"/>
                </a:lnTo>
                <a:lnTo>
                  <a:pt x="31682" y="63433"/>
                </a:lnTo>
                <a:lnTo>
                  <a:pt x="44032" y="60942"/>
                </a:lnTo>
                <a:lnTo>
                  <a:pt x="54113" y="54151"/>
                </a:lnTo>
                <a:lnTo>
                  <a:pt x="60908" y="4408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90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992829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151414" y="380921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46"/>
                </a:lnTo>
                <a:lnTo>
                  <a:pt x="9285" y="54117"/>
                </a:lnTo>
                <a:lnTo>
                  <a:pt x="19366" y="60909"/>
                </a:lnTo>
                <a:lnTo>
                  <a:pt x="31716" y="63399"/>
                </a:lnTo>
                <a:lnTo>
                  <a:pt x="44061" y="60909"/>
                </a:lnTo>
                <a:lnTo>
                  <a:pt x="54130" y="54117"/>
                </a:lnTo>
                <a:lnTo>
                  <a:pt x="60913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3199934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3199934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041313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358484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041313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358484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882744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91" y="44046"/>
                </a:lnTo>
                <a:lnTo>
                  <a:pt x="9285" y="54117"/>
                </a:lnTo>
                <a:lnTo>
                  <a:pt x="19366" y="60909"/>
                </a:lnTo>
                <a:lnTo>
                  <a:pt x="31716" y="63399"/>
                </a:lnTo>
                <a:lnTo>
                  <a:pt x="44061" y="60909"/>
                </a:lnTo>
                <a:lnTo>
                  <a:pt x="54130" y="54117"/>
                </a:lnTo>
                <a:lnTo>
                  <a:pt x="60913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882744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0"/>
                </a:lnTo>
                <a:lnTo>
                  <a:pt x="9285" y="9281"/>
                </a:lnTo>
                <a:lnTo>
                  <a:pt x="2491" y="19352"/>
                </a:lnTo>
                <a:lnTo>
                  <a:pt x="0" y="31682"/>
                </a:lnTo>
                <a:lnTo>
                  <a:pt x="2491" y="44037"/>
                </a:lnTo>
                <a:lnTo>
                  <a:pt x="9285" y="54130"/>
                </a:lnTo>
                <a:lnTo>
                  <a:pt x="19366" y="60936"/>
                </a:lnTo>
                <a:lnTo>
                  <a:pt x="31716" y="63433"/>
                </a:lnTo>
                <a:lnTo>
                  <a:pt x="44061" y="60936"/>
                </a:lnTo>
                <a:lnTo>
                  <a:pt x="54130" y="54130"/>
                </a:lnTo>
                <a:lnTo>
                  <a:pt x="60913" y="44037"/>
                </a:lnTo>
                <a:lnTo>
                  <a:pt x="63399" y="31682"/>
                </a:lnTo>
                <a:lnTo>
                  <a:pt x="60913" y="19352"/>
                </a:lnTo>
                <a:lnTo>
                  <a:pt x="54130" y="9281"/>
                </a:lnTo>
                <a:lnTo>
                  <a:pt x="44061" y="2490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041313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358484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2565588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407006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100"/>
                </a:lnTo>
                <a:lnTo>
                  <a:pt x="9268" y="54181"/>
                </a:lnTo>
                <a:lnTo>
                  <a:pt x="19338" y="60975"/>
                </a:lnTo>
                <a:lnTo>
                  <a:pt x="31682" y="63466"/>
                </a:lnTo>
                <a:lnTo>
                  <a:pt x="44032" y="60975"/>
                </a:lnTo>
                <a:lnTo>
                  <a:pt x="54113" y="54181"/>
                </a:lnTo>
                <a:lnTo>
                  <a:pt x="60908" y="44100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724158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407006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85"/>
                </a:lnTo>
                <a:lnTo>
                  <a:pt x="9268" y="54168"/>
                </a:lnTo>
                <a:lnTo>
                  <a:pt x="19338" y="60971"/>
                </a:lnTo>
                <a:lnTo>
                  <a:pt x="31682" y="63466"/>
                </a:lnTo>
                <a:lnTo>
                  <a:pt x="44032" y="60971"/>
                </a:lnTo>
                <a:lnTo>
                  <a:pt x="54113" y="54168"/>
                </a:lnTo>
                <a:lnTo>
                  <a:pt x="60908" y="44085"/>
                </a:lnTo>
                <a:lnTo>
                  <a:pt x="63399" y="31750"/>
                </a:lnTo>
                <a:lnTo>
                  <a:pt x="60908" y="19381"/>
                </a:lnTo>
                <a:lnTo>
                  <a:pt x="54113" y="9289"/>
                </a:lnTo>
                <a:lnTo>
                  <a:pt x="44032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724158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248393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29525"/>
                </a:lnTo>
                <a:lnTo>
                  <a:pt x="0" y="31716"/>
                </a:lnTo>
                <a:lnTo>
                  <a:pt x="23155" y="62523"/>
                </a:lnTo>
                <a:lnTo>
                  <a:pt x="27334" y="63399"/>
                </a:lnTo>
                <a:lnTo>
                  <a:pt x="33907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38120" y="640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2248393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907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31682"/>
                </a:lnTo>
                <a:lnTo>
                  <a:pt x="1426" y="41121"/>
                </a:lnTo>
                <a:lnTo>
                  <a:pt x="27334" y="63433"/>
                </a:lnTo>
                <a:lnTo>
                  <a:pt x="33907" y="63433"/>
                </a:lnTo>
                <a:lnTo>
                  <a:pt x="63433" y="31682"/>
                </a:lnTo>
                <a:lnTo>
                  <a:pt x="61506" y="20789"/>
                </a:lnTo>
                <a:lnTo>
                  <a:pt x="3390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2406985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90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094"/>
                </a:lnTo>
                <a:lnTo>
                  <a:pt x="9268" y="54164"/>
                </a:lnTo>
                <a:lnTo>
                  <a:pt x="19338" y="60947"/>
                </a:lnTo>
                <a:lnTo>
                  <a:pt x="31682" y="63433"/>
                </a:lnTo>
                <a:lnTo>
                  <a:pt x="44037" y="60947"/>
                </a:lnTo>
                <a:lnTo>
                  <a:pt x="54130" y="54164"/>
                </a:lnTo>
                <a:lnTo>
                  <a:pt x="60936" y="44094"/>
                </a:lnTo>
                <a:lnTo>
                  <a:pt x="63433" y="31750"/>
                </a:lnTo>
                <a:lnTo>
                  <a:pt x="60936" y="19381"/>
                </a:lnTo>
                <a:lnTo>
                  <a:pt x="54130" y="9290"/>
                </a:lnTo>
                <a:lnTo>
                  <a:pt x="44037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724158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565588" y="380921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931263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06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931263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772646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089818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772646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089818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5"/>
                </a:lnTo>
                <a:lnTo>
                  <a:pt x="9285" y="54168"/>
                </a:lnTo>
                <a:lnTo>
                  <a:pt x="19366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614053" y="380920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50" y="0"/>
                </a:lnTo>
                <a:lnTo>
                  <a:pt x="20836" y="1926"/>
                </a:lnTo>
                <a:lnTo>
                  <a:pt x="0" y="29525"/>
                </a:lnTo>
                <a:lnTo>
                  <a:pt x="0" y="31716"/>
                </a:lnTo>
                <a:lnTo>
                  <a:pt x="2496" y="44046"/>
                </a:lnTo>
                <a:lnTo>
                  <a:pt x="9302" y="54117"/>
                </a:lnTo>
                <a:lnTo>
                  <a:pt x="19395" y="60909"/>
                </a:lnTo>
                <a:lnTo>
                  <a:pt x="31750" y="63399"/>
                </a:lnTo>
                <a:lnTo>
                  <a:pt x="38289" y="63399"/>
                </a:lnTo>
                <a:lnTo>
                  <a:pt x="63433" y="31716"/>
                </a:lnTo>
                <a:lnTo>
                  <a:pt x="63433" y="29525"/>
                </a:lnTo>
                <a:lnTo>
                  <a:pt x="63230" y="27402"/>
                </a:lnTo>
                <a:lnTo>
                  <a:pt x="62792" y="25312"/>
                </a:lnTo>
                <a:lnTo>
                  <a:pt x="61107" y="17054"/>
                </a:lnTo>
                <a:lnTo>
                  <a:pt x="56220" y="9976"/>
                </a:lnTo>
                <a:lnTo>
                  <a:pt x="44423" y="19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614068" y="349202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8289" y="0"/>
                </a:moveTo>
                <a:lnTo>
                  <a:pt x="31716" y="0"/>
                </a:lnTo>
                <a:lnTo>
                  <a:pt x="19366" y="2491"/>
                </a:lnTo>
                <a:lnTo>
                  <a:pt x="9285" y="9285"/>
                </a:lnTo>
                <a:lnTo>
                  <a:pt x="2491" y="19366"/>
                </a:lnTo>
                <a:lnTo>
                  <a:pt x="0" y="31716"/>
                </a:lnTo>
                <a:lnTo>
                  <a:pt x="2491" y="44057"/>
                </a:lnTo>
                <a:lnTo>
                  <a:pt x="9285" y="54151"/>
                </a:lnTo>
                <a:lnTo>
                  <a:pt x="19366" y="60965"/>
                </a:lnTo>
                <a:lnTo>
                  <a:pt x="31716" y="63466"/>
                </a:lnTo>
                <a:lnTo>
                  <a:pt x="38289" y="63466"/>
                </a:lnTo>
                <a:lnTo>
                  <a:pt x="63433" y="31716"/>
                </a:lnTo>
                <a:lnTo>
                  <a:pt x="62432" y="23788"/>
                </a:lnTo>
                <a:lnTo>
                  <a:pt x="38289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772646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52" y="60947"/>
                </a:lnTo>
                <a:lnTo>
                  <a:pt x="54134" y="54164"/>
                </a:lnTo>
                <a:lnTo>
                  <a:pt x="60937" y="44094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90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2089818" y="3967777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80"/>
                </a:lnTo>
                <a:lnTo>
                  <a:pt x="9285" y="54151"/>
                </a:lnTo>
                <a:lnTo>
                  <a:pt x="19366" y="60942"/>
                </a:lnTo>
                <a:lnTo>
                  <a:pt x="31716" y="63433"/>
                </a:lnTo>
                <a:lnTo>
                  <a:pt x="44066" y="60942"/>
                </a:lnTo>
                <a:lnTo>
                  <a:pt x="54147" y="54151"/>
                </a:lnTo>
                <a:lnTo>
                  <a:pt x="60942" y="4408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296921" y="380920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640" y="25312"/>
                </a:lnTo>
                <a:lnTo>
                  <a:pt x="0" y="29525"/>
                </a:lnTo>
                <a:lnTo>
                  <a:pt x="0" y="31716"/>
                </a:lnTo>
                <a:lnTo>
                  <a:pt x="2485" y="44046"/>
                </a:lnTo>
                <a:lnTo>
                  <a:pt x="9268" y="54117"/>
                </a:lnTo>
                <a:lnTo>
                  <a:pt x="19338" y="60909"/>
                </a:lnTo>
                <a:lnTo>
                  <a:pt x="31682" y="63399"/>
                </a:lnTo>
                <a:lnTo>
                  <a:pt x="44032" y="60909"/>
                </a:lnTo>
                <a:lnTo>
                  <a:pt x="54113" y="54117"/>
                </a:lnTo>
                <a:lnTo>
                  <a:pt x="60908" y="44046"/>
                </a:lnTo>
                <a:lnTo>
                  <a:pt x="63399" y="31716"/>
                </a:lnTo>
                <a:lnTo>
                  <a:pt x="63399" y="29525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296921" y="349203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0"/>
                </a:lnTo>
                <a:lnTo>
                  <a:pt x="9268" y="9281"/>
                </a:lnTo>
                <a:lnTo>
                  <a:pt x="2485" y="19352"/>
                </a:lnTo>
                <a:lnTo>
                  <a:pt x="0" y="31682"/>
                </a:lnTo>
                <a:lnTo>
                  <a:pt x="2485" y="44037"/>
                </a:lnTo>
                <a:lnTo>
                  <a:pt x="9268" y="54130"/>
                </a:lnTo>
                <a:lnTo>
                  <a:pt x="19338" y="60936"/>
                </a:lnTo>
                <a:lnTo>
                  <a:pt x="31682" y="63433"/>
                </a:lnTo>
                <a:lnTo>
                  <a:pt x="44032" y="60936"/>
                </a:lnTo>
                <a:lnTo>
                  <a:pt x="54113" y="54130"/>
                </a:lnTo>
                <a:lnTo>
                  <a:pt x="60908" y="44037"/>
                </a:lnTo>
                <a:lnTo>
                  <a:pt x="63399" y="31682"/>
                </a:lnTo>
                <a:lnTo>
                  <a:pt x="60908" y="19352"/>
                </a:lnTo>
                <a:lnTo>
                  <a:pt x="54113" y="9281"/>
                </a:lnTo>
                <a:lnTo>
                  <a:pt x="44032" y="2490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138336" y="365058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6"/>
                </a:lnTo>
                <a:lnTo>
                  <a:pt x="9268" y="9306"/>
                </a:lnTo>
                <a:lnTo>
                  <a:pt x="2485" y="19409"/>
                </a:lnTo>
                <a:lnTo>
                  <a:pt x="0" y="31784"/>
                </a:lnTo>
                <a:lnTo>
                  <a:pt x="2485" y="44114"/>
                </a:lnTo>
                <a:lnTo>
                  <a:pt x="9268" y="54185"/>
                </a:lnTo>
                <a:lnTo>
                  <a:pt x="19338" y="60976"/>
                </a:lnTo>
                <a:lnTo>
                  <a:pt x="31682" y="63466"/>
                </a:lnTo>
                <a:lnTo>
                  <a:pt x="44032" y="60976"/>
                </a:lnTo>
                <a:lnTo>
                  <a:pt x="54113" y="54185"/>
                </a:lnTo>
                <a:lnTo>
                  <a:pt x="60908" y="44114"/>
                </a:lnTo>
                <a:lnTo>
                  <a:pt x="63399" y="31784"/>
                </a:lnTo>
                <a:lnTo>
                  <a:pt x="60908" y="19409"/>
                </a:lnTo>
                <a:lnTo>
                  <a:pt x="54113" y="9306"/>
                </a:lnTo>
                <a:lnTo>
                  <a:pt x="44032" y="2496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455488" y="365059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1"/>
                </a:lnTo>
                <a:lnTo>
                  <a:pt x="9273" y="9289"/>
                </a:lnTo>
                <a:lnTo>
                  <a:pt x="2486" y="19381"/>
                </a:lnTo>
                <a:lnTo>
                  <a:pt x="0" y="31750"/>
                </a:lnTo>
                <a:lnTo>
                  <a:pt x="2486" y="44100"/>
                </a:lnTo>
                <a:lnTo>
                  <a:pt x="9273" y="54181"/>
                </a:lnTo>
                <a:lnTo>
                  <a:pt x="19352" y="60975"/>
                </a:lnTo>
                <a:lnTo>
                  <a:pt x="31716" y="63466"/>
                </a:lnTo>
                <a:lnTo>
                  <a:pt x="44066" y="60975"/>
                </a:lnTo>
                <a:lnTo>
                  <a:pt x="54147" y="54181"/>
                </a:lnTo>
                <a:lnTo>
                  <a:pt x="60942" y="44100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138320" y="3333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82" y="0"/>
                </a:moveTo>
                <a:lnTo>
                  <a:pt x="19338" y="2491"/>
                </a:lnTo>
                <a:lnTo>
                  <a:pt x="9268" y="9289"/>
                </a:lnTo>
                <a:lnTo>
                  <a:pt x="2485" y="19381"/>
                </a:lnTo>
                <a:lnTo>
                  <a:pt x="0" y="31750"/>
                </a:lnTo>
                <a:lnTo>
                  <a:pt x="2485" y="44100"/>
                </a:lnTo>
                <a:lnTo>
                  <a:pt x="9268" y="54181"/>
                </a:lnTo>
                <a:lnTo>
                  <a:pt x="19338" y="60975"/>
                </a:lnTo>
                <a:lnTo>
                  <a:pt x="31682" y="63466"/>
                </a:lnTo>
                <a:lnTo>
                  <a:pt x="44037" y="60975"/>
                </a:lnTo>
                <a:lnTo>
                  <a:pt x="54130" y="54181"/>
                </a:lnTo>
                <a:lnTo>
                  <a:pt x="60936" y="44100"/>
                </a:lnTo>
                <a:lnTo>
                  <a:pt x="63433" y="31750"/>
                </a:lnTo>
                <a:lnTo>
                  <a:pt x="60936" y="19381"/>
                </a:lnTo>
                <a:lnTo>
                  <a:pt x="54130" y="9289"/>
                </a:lnTo>
                <a:lnTo>
                  <a:pt x="44037" y="2491"/>
                </a:lnTo>
                <a:lnTo>
                  <a:pt x="31682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455488" y="333341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1"/>
                </a:lnTo>
                <a:lnTo>
                  <a:pt x="9273" y="9289"/>
                </a:lnTo>
                <a:lnTo>
                  <a:pt x="2486" y="19381"/>
                </a:lnTo>
                <a:lnTo>
                  <a:pt x="0" y="31750"/>
                </a:lnTo>
                <a:lnTo>
                  <a:pt x="2486" y="44085"/>
                </a:lnTo>
                <a:lnTo>
                  <a:pt x="9273" y="54168"/>
                </a:lnTo>
                <a:lnTo>
                  <a:pt x="19352" y="60971"/>
                </a:lnTo>
                <a:lnTo>
                  <a:pt x="31716" y="63466"/>
                </a:lnTo>
                <a:lnTo>
                  <a:pt x="44066" y="60971"/>
                </a:lnTo>
                <a:lnTo>
                  <a:pt x="54147" y="54168"/>
                </a:lnTo>
                <a:lnTo>
                  <a:pt x="60942" y="44085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89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16677" y="3809719"/>
            <a:ext cx="22860" cy="17145"/>
          </a:xfrm>
          <a:custGeom>
            <a:avLst/>
            <a:gdLst/>
            <a:ahLst/>
            <a:cxnLst/>
            <a:rect l="l" t="t" r="r" b="b"/>
            <a:pathLst>
              <a:path w="22859" h="17145">
                <a:moveTo>
                  <a:pt x="0" y="0"/>
                </a:moveTo>
                <a:lnTo>
                  <a:pt x="17068" y="12508"/>
                </a:lnTo>
                <a:lnTo>
                  <a:pt x="22784" y="16650"/>
                </a:lnTo>
                <a:lnTo>
                  <a:pt x="18920" y="10813"/>
                </a:lnTo>
                <a:lnTo>
                  <a:pt x="13911" y="5978"/>
                </a:lnTo>
                <a:lnTo>
                  <a:pt x="7930" y="2350"/>
                </a:lnTo>
                <a:lnTo>
                  <a:pt x="775" y="33"/>
                </a:lnTo>
                <a:lnTo>
                  <a:pt x="370" y="67"/>
                </a:lnTo>
                <a:lnTo>
                  <a:pt x="0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979751" y="349204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3873" y="0"/>
                </a:moveTo>
                <a:lnTo>
                  <a:pt x="27334" y="0"/>
                </a:lnTo>
                <a:lnTo>
                  <a:pt x="23155" y="876"/>
                </a:lnTo>
                <a:lnTo>
                  <a:pt x="0" y="31682"/>
                </a:lnTo>
                <a:lnTo>
                  <a:pt x="1420" y="41121"/>
                </a:lnTo>
                <a:lnTo>
                  <a:pt x="27334" y="63433"/>
                </a:lnTo>
                <a:lnTo>
                  <a:pt x="33873" y="63433"/>
                </a:lnTo>
                <a:lnTo>
                  <a:pt x="63399" y="31682"/>
                </a:lnTo>
                <a:lnTo>
                  <a:pt x="61477" y="20789"/>
                </a:lnTo>
                <a:lnTo>
                  <a:pt x="33873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455473" y="396776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90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094"/>
                </a:lnTo>
                <a:lnTo>
                  <a:pt x="9285" y="54164"/>
                </a:lnTo>
                <a:lnTo>
                  <a:pt x="19366" y="60947"/>
                </a:lnTo>
                <a:lnTo>
                  <a:pt x="31716" y="63433"/>
                </a:lnTo>
                <a:lnTo>
                  <a:pt x="44066" y="60947"/>
                </a:lnTo>
                <a:lnTo>
                  <a:pt x="54147" y="54164"/>
                </a:lnTo>
                <a:lnTo>
                  <a:pt x="60942" y="44094"/>
                </a:lnTo>
                <a:lnTo>
                  <a:pt x="63433" y="31750"/>
                </a:lnTo>
                <a:lnTo>
                  <a:pt x="60942" y="19381"/>
                </a:lnTo>
                <a:lnTo>
                  <a:pt x="54147" y="9290"/>
                </a:lnTo>
                <a:lnTo>
                  <a:pt x="44066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662570" y="349204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85"/>
                </a:lnTo>
                <a:lnTo>
                  <a:pt x="9285" y="9268"/>
                </a:lnTo>
                <a:lnTo>
                  <a:pt x="2491" y="19338"/>
                </a:lnTo>
                <a:lnTo>
                  <a:pt x="0" y="31682"/>
                </a:lnTo>
                <a:lnTo>
                  <a:pt x="0" y="32828"/>
                </a:lnTo>
                <a:lnTo>
                  <a:pt x="235" y="33907"/>
                </a:lnTo>
                <a:lnTo>
                  <a:pt x="337" y="35019"/>
                </a:lnTo>
                <a:lnTo>
                  <a:pt x="32424" y="63365"/>
                </a:lnTo>
                <a:lnTo>
                  <a:pt x="44507" y="60671"/>
                </a:lnTo>
                <a:lnTo>
                  <a:pt x="54362" y="53844"/>
                </a:lnTo>
                <a:lnTo>
                  <a:pt x="61000" y="43856"/>
                </a:lnTo>
                <a:lnTo>
                  <a:pt x="63433" y="31682"/>
                </a:lnTo>
                <a:lnTo>
                  <a:pt x="60937" y="19338"/>
                </a:lnTo>
                <a:lnTo>
                  <a:pt x="54134" y="9268"/>
                </a:lnTo>
                <a:lnTo>
                  <a:pt x="44052" y="2485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26505" y="3650591"/>
            <a:ext cx="58419" cy="53975"/>
          </a:xfrm>
          <a:custGeom>
            <a:avLst/>
            <a:gdLst/>
            <a:ahLst/>
            <a:cxnLst/>
            <a:rect l="l" t="t" r="r" b="b"/>
            <a:pathLst>
              <a:path w="58419" h="53975">
                <a:moveTo>
                  <a:pt x="26357" y="0"/>
                </a:moveTo>
                <a:lnTo>
                  <a:pt x="18404" y="1006"/>
                </a:lnTo>
                <a:lnTo>
                  <a:pt x="11194" y="3855"/>
                </a:lnTo>
                <a:lnTo>
                  <a:pt x="4976" y="8289"/>
                </a:lnTo>
                <a:lnTo>
                  <a:pt x="0" y="14055"/>
                </a:lnTo>
                <a:lnTo>
                  <a:pt x="36960" y="43697"/>
                </a:lnTo>
                <a:lnTo>
                  <a:pt x="49378" y="53456"/>
                </a:lnTo>
                <a:lnTo>
                  <a:pt x="54737" y="47794"/>
                </a:lnTo>
                <a:lnTo>
                  <a:pt x="58074" y="40176"/>
                </a:lnTo>
                <a:lnTo>
                  <a:pt x="58074" y="31750"/>
                </a:lnTo>
                <a:lnTo>
                  <a:pt x="55583" y="19381"/>
                </a:lnTo>
                <a:lnTo>
                  <a:pt x="48788" y="9289"/>
                </a:lnTo>
                <a:lnTo>
                  <a:pt x="38707" y="2491"/>
                </a:lnTo>
                <a:lnTo>
                  <a:pt x="26357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03975" y="3333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52" y="2491"/>
                </a:lnTo>
                <a:lnTo>
                  <a:pt x="9273" y="9289"/>
                </a:lnTo>
                <a:lnTo>
                  <a:pt x="2486" y="19381"/>
                </a:lnTo>
                <a:lnTo>
                  <a:pt x="0" y="31750"/>
                </a:lnTo>
                <a:lnTo>
                  <a:pt x="2486" y="44100"/>
                </a:lnTo>
                <a:lnTo>
                  <a:pt x="9273" y="54181"/>
                </a:lnTo>
                <a:lnTo>
                  <a:pt x="19352" y="60975"/>
                </a:lnTo>
                <a:lnTo>
                  <a:pt x="31716" y="63466"/>
                </a:lnTo>
                <a:lnTo>
                  <a:pt x="44052" y="60975"/>
                </a:lnTo>
                <a:lnTo>
                  <a:pt x="54134" y="54181"/>
                </a:lnTo>
                <a:lnTo>
                  <a:pt x="60937" y="44100"/>
                </a:lnTo>
                <a:lnTo>
                  <a:pt x="63433" y="31750"/>
                </a:lnTo>
                <a:lnTo>
                  <a:pt x="60937" y="19381"/>
                </a:lnTo>
                <a:lnTo>
                  <a:pt x="54134" y="9289"/>
                </a:lnTo>
                <a:lnTo>
                  <a:pt x="44052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21130" y="3333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16" y="0"/>
                </a:moveTo>
                <a:lnTo>
                  <a:pt x="19366" y="2491"/>
                </a:lnTo>
                <a:lnTo>
                  <a:pt x="9285" y="9289"/>
                </a:lnTo>
                <a:lnTo>
                  <a:pt x="2491" y="19381"/>
                </a:lnTo>
                <a:lnTo>
                  <a:pt x="0" y="31750"/>
                </a:lnTo>
                <a:lnTo>
                  <a:pt x="2491" y="44100"/>
                </a:lnTo>
                <a:lnTo>
                  <a:pt x="9285" y="54181"/>
                </a:lnTo>
                <a:lnTo>
                  <a:pt x="19366" y="60975"/>
                </a:lnTo>
                <a:lnTo>
                  <a:pt x="31716" y="63466"/>
                </a:lnTo>
                <a:lnTo>
                  <a:pt x="44071" y="60975"/>
                </a:lnTo>
                <a:lnTo>
                  <a:pt x="54164" y="54181"/>
                </a:lnTo>
                <a:lnTo>
                  <a:pt x="60970" y="44100"/>
                </a:lnTo>
                <a:lnTo>
                  <a:pt x="63466" y="31750"/>
                </a:lnTo>
                <a:lnTo>
                  <a:pt x="60970" y="19381"/>
                </a:lnTo>
                <a:lnTo>
                  <a:pt x="54164" y="9289"/>
                </a:lnTo>
                <a:lnTo>
                  <a:pt x="44071" y="2491"/>
                </a:lnTo>
                <a:lnTo>
                  <a:pt x="31716" y="0"/>
                </a:lnTo>
                <a:close/>
              </a:path>
            </a:pathLst>
          </a:custGeom>
          <a:solidFill>
            <a:srgbClr val="22385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7" name="object 237"/>
          <p:cNvGrpSpPr/>
          <p:nvPr/>
        </p:nvGrpSpPr>
        <p:grpSpPr>
          <a:xfrm>
            <a:off x="0" y="8439581"/>
            <a:ext cx="8225790" cy="2869565"/>
            <a:chOff x="0" y="8439581"/>
            <a:chExt cx="8225790" cy="2869565"/>
          </a:xfrm>
        </p:grpSpPr>
        <p:sp>
          <p:nvSpPr>
            <p:cNvPr id="238" name="object 238"/>
            <p:cNvSpPr/>
            <p:nvPr/>
          </p:nvSpPr>
          <p:spPr>
            <a:xfrm>
              <a:off x="0" y="8439581"/>
              <a:ext cx="8225790" cy="2869565"/>
            </a:xfrm>
            <a:custGeom>
              <a:avLst/>
              <a:gdLst/>
              <a:ahLst/>
              <a:cxnLst/>
              <a:rect l="l" t="t" r="r" b="b"/>
              <a:pathLst>
                <a:path w="8225790" h="2869565">
                  <a:moveTo>
                    <a:pt x="3485008" y="0"/>
                  </a:moveTo>
                  <a:lnTo>
                    <a:pt x="3437046" y="193"/>
                  </a:lnTo>
                  <a:lnTo>
                    <a:pt x="3389085" y="1399"/>
                  </a:lnTo>
                  <a:lnTo>
                    <a:pt x="3341147" y="3612"/>
                  </a:lnTo>
                  <a:lnTo>
                    <a:pt x="3293255" y="6828"/>
                  </a:lnTo>
                  <a:lnTo>
                    <a:pt x="3245430" y="11043"/>
                  </a:lnTo>
                  <a:lnTo>
                    <a:pt x="3197694" y="16253"/>
                  </a:lnTo>
                  <a:lnTo>
                    <a:pt x="3150071" y="22454"/>
                  </a:lnTo>
                  <a:lnTo>
                    <a:pt x="3102581" y="29640"/>
                  </a:lnTo>
                  <a:lnTo>
                    <a:pt x="3055247" y="37808"/>
                  </a:lnTo>
                  <a:lnTo>
                    <a:pt x="3008091" y="46954"/>
                  </a:lnTo>
                  <a:lnTo>
                    <a:pt x="2961136" y="57073"/>
                  </a:lnTo>
                  <a:lnTo>
                    <a:pt x="2914403" y="68162"/>
                  </a:lnTo>
                  <a:lnTo>
                    <a:pt x="2867914" y="80214"/>
                  </a:lnTo>
                  <a:lnTo>
                    <a:pt x="2821692" y="93228"/>
                  </a:lnTo>
                  <a:lnTo>
                    <a:pt x="2775759" y="107197"/>
                  </a:lnTo>
                  <a:lnTo>
                    <a:pt x="2730137" y="122118"/>
                  </a:lnTo>
                  <a:lnTo>
                    <a:pt x="2684765" y="138017"/>
                  </a:lnTo>
                  <a:lnTo>
                    <a:pt x="2639914" y="154798"/>
                  </a:lnTo>
                  <a:lnTo>
                    <a:pt x="2595357" y="172549"/>
                  </a:lnTo>
                  <a:lnTo>
                    <a:pt x="2551200" y="191234"/>
                  </a:lnTo>
                  <a:lnTo>
                    <a:pt x="2507464" y="210850"/>
                  </a:lnTo>
                  <a:lnTo>
                    <a:pt x="2464172" y="231392"/>
                  </a:lnTo>
                  <a:lnTo>
                    <a:pt x="2421346" y="252855"/>
                  </a:lnTo>
                  <a:lnTo>
                    <a:pt x="2379008" y="275236"/>
                  </a:lnTo>
                  <a:lnTo>
                    <a:pt x="2337180" y="298531"/>
                  </a:lnTo>
                  <a:lnTo>
                    <a:pt x="2295885" y="322734"/>
                  </a:lnTo>
                  <a:lnTo>
                    <a:pt x="2255144" y="347841"/>
                  </a:lnTo>
                  <a:lnTo>
                    <a:pt x="2214979" y="373849"/>
                  </a:lnTo>
                  <a:lnTo>
                    <a:pt x="2175413" y="400753"/>
                  </a:lnTo>
                  <a:lnTo>
                    <a:pt x="2136468" y="428549"/>
                  </a:lnTo>
                  <a:lnTo>
                    <a:pt x="2098166" y="457232"/>
                  </a:lnTo>
                  <a:lnTo>
                    <a:pt x="2060528" y="486799"/>
                  </a:lnTo>
                  <a:lnTo>
                    <a:pt x="2023578" y="517244"/>
                  </a:lnTo>
                  <a:lnTo>
                    <a:pt x="1987338" y="548564"/>
                  </a:lnTo>
                  <a:lnTo>
                    <a:pt x="1951828" y="580754"/>
                  </a:lnTo>
                  <a:lnTo>
                    <a:pt x="1917073" y="613810"/>
                  </a:lnTo>
                  <a:lnTo>
                    <a:pt x="1883093" y="647728"/>
                  </a:lnTo>
                  <a:lnTo>
                    <a:pt x="1849911" y="682503"/>
                  </a:lnTo>
                  <a:lnTo>
                    <a:pt x="1816713" y="718926"/>
                  </a:lnTo>
                  <a:lnTo>
                    <a:pt x="1784118" y="756096"/>
                  </a:lnTo>
                  <a:lnTo>
                    <a:pt x="1752041" y="793905"/>
                  </a:lnTo>
                  <a:lnTo>
                    <a:pt x="1720398" y="832245"/>
                  </a:lnTo>
                  <a:lnTo>
                    <a:pt x="1689103" y="871005"/>
                  </a:lnTo>
                  <a:lnTo>
                    <a:pt x="1658073" y="910078"/>
                  </a:lnTo>
                  <a:lnTo>
                    <a:pt x="1534904" y="1067315"/>
                  </a:lnTo>
                  <a:lnTo>
                    <a:pt x="1503926" y="1106317"/>
                  </a:lnTo>
                  <a:lnTo>
                    <a:pt x="1472705" y="1144978"/>
                  </a:lnTo>
                  <a:lnTo>
                    <a:pt x="1441155" y="1183189"/>
                  </a:lnTo>
                  <a:lnTo>
                    <a:pt x="1409193" y="1220842"/>
                  </a:lnTo>
                  <a:lnTo>
                    <a:pt x="1376734" y="1257828"/>
                  </a:lnTo>
                  <a:lnTo>
                    <a:pt x="1343693" y="1294038"/>
                  </a:lnTo>
                  <a:lnTo>
                    <a:pt x="1309985" y="1329363"/>
                  </a:lnTo>
                  <a:lnTo>
                    <a:pt x="1275526" y="1363694"/>
                  </a:lnTo>
                  <a:lnTo>
                    <a:pt x="1240231" y="1396923"/>
                  </a:lnTo>
                  <a:lnTo>
                    <a:pt x="1204015" y="1428940"/>
                  </a:lnTo>
                  <a:lnTo>
                    <a:pt x="1166795" y="1459637"/>
                  </a:lnTo>
                  <a:lnTo>
                    <a:pt x="1128485" y="1488905"/>
                  </a:lnTo>
                  <a:lnTo>
                    <a:pt x="1089000" y="1516636"/>
                  </a:lnTo>
                  <a:lnTo>
                    <a:pt x="1048257" y="1542719"/>
                  </a:lnTo>
                  <a:lnTo>
                    <a:pt x="1006170" y="1567047"/>
                  </a:lnTo>
                  <a:lnTo>
                    <a:pt x="962655" y="1589510"/>
                  </a:lnTo>
                  <a:lnTo>
                    <a:pt x="916488" y="1610507"/>
                  </a:lnTo>
                  <a:lnTo>
                    <a:pt x="869524" y="1629255"/>
                  </a:lnTo>
                  <a:lnTo>
                    <a:pt x="821858" y="1646027"/>
                  </a:lnTo>
                  <a:lnTo>
                    <a:pt x="773583" y="1661097"/>
                  </a:lnTo>
                  <a:lnTo>
                    <a:pt x="724792" y="1674737"/>
                  </a:lnTo>
                  <a:lnTo>
                    <a:pt x="675580" y="1687219"/>
                  </a:lnTo>
                  <a:lnTo>
                    <a:pt x="626039" y="1698817"/>
                  </a:lnTo>
                  <a:lnTo>
                    <a:pt x="426466" y="1741816"/>
                  </a:lnTo>
                  <a:lnTo>
                    <a:pt x="376688" y="1753082"/>
                  </a:lnTo>
                  <a:lnTo>
                    <a:pt x="327143" y="1765100"/>
                  </a:lnTo>
                  <a:lnTo>
                    <a:pt x="277925" y="1778143"/>
                  </a:lnTo>
                  <a:lnTo>
                    <a:pt x="229128" y="1792483"/>
                  </a:lnTo>
                  <a:lnTo>
                    <a:pt x="181430" y="1808170"/>
                  </a:lnTo>
                  <a:lnTo>
                    <a:pt x="134295" y="1825431"/>
                  </a:lnTo>
                  <a:lnTo>
                    <a:pt x="87763" y="1844235"/>
                  </a:lnTo>
                  <a:lnTo>
                    <a:pt x="41873" y="1864547"/>
                  </a:lnTo>
                  <a:lnTo>
                    <a:pt x="0" y="1884730"/>
                  </a:lnTo>
                  <a:lnTo>
                    <a:pt x="0" y="2868974"/>
                  </a:lnTo>
                  <a:lnTo>
                    <a:pt x="8225337" y="2868974"/>
                  </a:lnTo>
                  <a:lnTo>
                    <a:pt x="8217694" y="2837813"/>
                  </a:lnTo>
                  <a:lnTo>
                    <a:pt x="8204586" y="2790437"/>
                  </a:lnTo>
                  <a:lnTo>
                    <a:pt x="8190101" y="2743364"/>
                  </a:lnTo>
                  <a:lnTo>
                    <a:pt x="8174285" y="2696638"/>
                  </a:lnTo>
                  <a:lnTo>
                    <a:pt x="8157184" y="2650303"/>
                  </a:lnTo>
                  <a:lnTo>
                    <a:pt x="8138843" y="2604403"/>
                  </a:lnTo>
                  <a:lnTo>
                    <a:pt x="8119307" y="2558982"/>
                  </a:lnTo>
                  <a:lnTo>
                    <a:pt x="8098623" y="2514082"/>
                  </a:lnTo>
                  <a:lnTo>
                    <a:pt x="8076836" y="2469747"/>
                  </a:lnTo>
                  <a:lnTo>
                    <a:pt x="8053992" y="2426022"/>
                  </a:lnTo>
                  <a:lnTo>
                    <a:pt x="8030137" y="2382950"/>
                  </a:lnTo>
                  <a:lnTo>
                    <a:pt x="8005317" y="2340573"/>
                  </a:lnTo>
                  <a:lnTo>
                    <a:pt x="7979576" y="2298937"/>
                  </a:lnTo>
                  <a:lnTo>
                    <a:pt x="7951571" y="2255969"/>
                  </a:lnTo>
                  <a:lnTo>
                    <a:pt x="7922425" y="2213578"/>
                  </a:lnTo>
                  <a:lnTo>
                    <a:pt x="7892133" y="2171883"/>
                  </a:lnTo>
                  <a:lnTo>
                    <a:pt x="7860685" y="2131003"/>
                  </a:lnTo>
                  <a:lnTo>
                    <a:pt x="7828074" y="2091054"/>
                  </a:lnTo>
                  <a:lnTo>
                    <a:pt x="7794294" y="2052155"/>
                  </a:lnTo>
                  <a:lnTo>
                    <a:pt x="7759335" y="2014424"/>
                  </a:lnTo>
                  <a:lnTo>
                    <a:pt x="7723191" y="1977979"/>
                  </a:lnTo>
                  <a:lnTo>
                    <a:pt x="7685854" y="1942938"/>
                  </a:lnTo>
                  <a:lnTo>
                    <a:pt x="7647316" y="1909420"/>
                  </a:lnTo>
                  <a:lnTo>
                    <a:pt x="7607569" y="1877542"/>
                  </a:lnTo>
                  <a:lnTo>
                    <a:pt x="7566607" y="1847422"/>
                  </a:lnTo>
                  <a:lnTo>
                    <a:pt x="7524421" y="1819179"/>
                  </a:lnTo>
                  <a:lnTo>
                    <a:pt x="7481004" y="1792930"/>
                  </a:lnTo>
                  <a:lnTo>
                    <a:pt x="7436348" y="1768794"/>
                  </a:lnTo>
                  <a:lnTo>
                    <a:pt x="7390445" y="1746888"/>
                  </a:lnTo>
                  <a:lnTo>
                    <a:pt x="7343289" y="1727331"/>
                  </a:lnTo>
                  <a:lnTo>
                    <a:pt x="7294191" y="1709941"/>
                  </a:lnTo>
                  <a:lnTo>
                    <a:pt x="7244419" y="1694958"/>
                  </a:lnTo>
                  <a:lnTo>
                    <a:pt x="7194068" y="1682038"/>
                  </a:lnTo>
                  <a:lnTo>
                    <a:pt x="7143235" y="1670841"/>
                  </a:lnTo>
                  <a:lnTo>
                    <a:pt x="7092015" y="1661025"/>
                  </a:lnTo>
                  <a:lnTo>
                    <a:pt x="7040506" y="1652249"/>
                  </a:lnTo>
                  <a:lnTo>
                    <a:pt x="6833483" y="1620698"/>
                  </a:lnTo>
                  <a:lnTo>
                    <a:pt x="6781962" y="1611991"/>
                  </a:lnTo>
                  <a:lnTo>
                    <a:pt x="6732210" y="1602619"/>
                  </a:lnTo>
                  <a:lnTo>
                    <a:pt x="6682652" y="1592269"/>
                  </a:lnTo>
                  <a:lnTo>
                    <a:pt x="6633308" y="1580946"/>
                  </a:lnTo>
                  <a:lnTo>
                    <a:pt x="6584196" y="1568658"/>
                  </a:lnTo>
                  <a:lnTo>
                    <a:pt x="6535333" y="1555410"/>
                  </a:lnTo>
                  <a:lnTo>
                    <a:pt x="6486738" y="1541210"/>
                  </a:lnTo>
                  <a:lnTo>
                    <a:pt x="6438429" y="1526064"/>
                  </a:lnTo>
                  <a:lnTo>
                    <a:pt x="6390424" y="1509979"/>
                  </a:lnTo>
                  <a:lnTo>
                    <a:pt x="6342741" y="1492960"/>
                  </a:lnTo>
                  <a:lnTo>
                    <a:pt x="6295399" y="1475016"/>
                  </a:lnTo>
                  <a:lnTo>
                    <a:pt x="6248415" y="1456151"/>
                  </a:lnTo>
                  <a:lnTo>
                    <a:pt x="6201808" y="1436373"/>
                  </a:lnTo>
                  <a:lnTo>
                    <a:pt x="6155596" y="1415689"/>
                  </a:lnTo>
                  <a:lnTo>
                    <a:pt x="6109797" y="1394104"/>
                  </a:lnTo>
                  <a:lnTo>
                    <a:pt x="6064429" y="1371625"/>
                  </a:lnTo>
                  <a:lnTo>
                    <a:pt x="6019510" y="1348260"/>
                  </a:lnTo>
                  <a:lnTo>
                    <a:pt x="5975059" y="1324014"/>
                  </a:lnTo>
                  <a:lnTo>
                    <a:pt x="5931227" y="1298987"/>
                  </a:lnTo>
                  <a:lnTo>
                    <a:pt x="5887890" y="1273174"/>
                  </a:lnTo>
                  <a:lnTo>
                    <a:pt x="5845019" y="1246621"/>
                  </a:lnTo>
                  <a:lnTo>
                    <a:pt x="5802585" y="1219375"/>
                  </a:lnTo>
                  <a:lnTo>
                    <a:pt x="5760559" y="1191483"/>
                  </a:lnTo>
                  <a:lnTo>
                    <a:pt x="5718912" y="1162992"/>
                  </a:lnTo>
                  <a:lnTo>
                    <a:pt x="5677614" y="1133950"/>
                  </a:lnTo>
                  <a:lnTo>
                    <a:pt x="5636637" y="1104403"/>
                  </a:lnTo>
                  <a:lnTo>
                    <a:pt x="5595952" y="1074398"/>
                  </a:lnTo>
                  <a:lnTo>
                    <a:pt x="5555530" y="1043982"/>
                  </a:lnTo>
                  <a:lnTo>
                    <a:pt x="5515341" y="1013202"/>
                  </a:lnTo>
                  <a:lnTo>
                    <a:pt x="5475357" y="982105"/>
                  </a:lnTo>
                  <a:lnTo>
                    <a:pt x="5395886" y="919147"/>
                  </a:lnTo>
                  <a:lnTo>
                    <a:pt x="5080383" y="664032"/>
                  </a:lnTo>
                  <a:lnTo>
                    <a:pt x="5000941" y="601311"/>
                  </a:lnTo>
                  <a:lnTo>
                    <a:pt x="4960975" y="570367"/>
                  </a:lnTo>
                  <a:lnTo>
                    <a:pt x="4920807" y="539764"/>
                  </a:lnTo>
                  <a:lnTo>
                    <a:pt x="4880408" y="509548"/>
                  </a:lnTo>
                  <a:lnTo>
                    <a:pt x="4839750" y="479767"/>
                  </a:lnTo>
                  <a:lnTo>
                    <a:pt x="4798803" y="450467"/>
                  </a:lnTo>
                  <a:lnTo>
                    <a:pt x="4757537" y="421695"/>
                  </a:lnTo>
                  <a:lnTo>
                    <a:pt x="4715925" y="393499"/>
                  </a:lnTo>
                  <a:lnTo>
                    <a:pt x="4673936" y="365926"/>
                  </a:lnTo>
                  <a:lnTo>
                    <a:pt x="4631543" y="339022"/>
                  </a:lnTo>
                  <a:lnTo>
                    <a:pt x="4588715" y="312834"/>
                  </a:lnTo>
                  <a:lnTo>
                    <a:pt x="4545425" y="287409"/>
                  </a:lnTo>
                  <a:lnTo>
                    <a:pt x="4501642" y="262795"/>
                  </a:lnTo>
                  <a:lnTo>
                    <a:pt x="4457338" y="239037"/>
                  </a:lnTo>
                  <a:lnTo>
                    <a:pt x="4412484" y="216185"/>
                  </a:lnTo>
                  <a:lnTo>
                    <a:pt x="4367050" y="194283"/>
                  </a:lnTo>
                  <a:lnTo>
                    <a:pt x="4323273" y="174436"/>
                  </a:lnTo>
                  <a:lnTo>
                    <a:pt x="4279077" y="155682"/>
                  </a:lnTo>
                  <a:lnTo>
                    <a:pt x="4234400" y="137986"/>
                  </a:lnTo>
                  <a:lnTo>
                    <a:pt x="4189515" y="121437"/>
                  </a:lnTo>
                  <a:lnTo>
                    <a:pt x="4144193" y="105938"/>
                  </a:lnTo>
                  <a:lnTo>
                    <a:pt x="4098540" y="91515"/>
                  </a:lnTo>
                  <a:lnTo>
                    <a:pt x="4052579" y="78164"/>
                  </a:lnTo>
                  <a:lnTo>
                    <a:pt x="4006331" y="65881"/>
                  </a:lnTo>
                  <a:lnTo>
                    <a:pt x="3959818" y="54660"/>
                  </a:lnTo>
                  <a:lnTo>
                    <a:pt x="3913062" y="44499"/>
                  </a:lnTo>
                  <a:lnTo>
                    <a:pt x="3866087" y="35393"/>
                  </a:lnTo>
                  <a:lnTo>
                    <a:pt x="3818913" y="27337"/>
                  </a:lnTo>
                  <a:lnTo>
                    <a:pt x="3771564" y="20328"/>
                  </a:lnTo>
                  <a:lnTo>
                    <a:pt x="3724060" y="14360"/>
                  </a:lnTo>
                  <a:lnTo>
                    <a:pt x="3676425" y="9430"/>
                  </a:lnTo>
                  <a:lnTo>
                    <a:pt x="3628680" y="5533"/>
                  </a:lnTo>
                  <a:lnTo>
                    <a:pt x="3580847" y="2665"/>
                  </a:lnTo>
                  <a:lnTo>
                    <a:pt x="3532949" y="822"/>
                  </a:lnTo>
                  <a:lnTo>
                    <a:pt x="3485008" y="0"/>
                  </a:lnTo>
                  <a:close/>
                </a:path>
              </a:pathLst>
            </a:custGeom>
            <a:solidFill>
              <a:srgbClr val="7AD4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4824841" y="9331535"/>
              <a:ext cx="996315" cy="837565"/>
            </a:xfrm>
            <a:custGeom>
              <a:avLst/>
              <a:gdLst/>
              <a:ahLst/>
              <a:cxnLst/>
              <a:rect l="l" t="t" r="r" b="b"/>
              <a:pathLst>
                <a:path w="996314" h="837565">
                  <a:moveTo>
                    <a:pt x="0" y="0"/>
                  </a:moveTo>
                  <a:lnTo>
                    <a:pt x="568573" y="837035"/>
                  </a:lnTo>
                  <a:lnTo>
                    <a:pt x="996056" y="200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B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943138" y="8649353"/>
              <a:ext cx="668655" cy="617220"/>
            </a:xfrm>
            <a:custGeom>
              <a:avLst/>
              <a:gdLst/>
              <a:ahLst/>
              <a:cxnLst/>
              <a:rect l="l" t="t" r="r" b="b"/>
              <a:pathLst>
                <a:path w="668655" h="617220">
                  <a:moveTo>
                    <a:pt x="335198" y="0"/>
                  </a:moveTo>
                  <a:lnTo>
                    <a:pt x="0" y="617007"/>
                  </a:lnTo>
                  <a:lnTo>
                    <a:pt x="668475" y="411709"/>
                  </a:lnTo>
                  <a:lnTo>
                    <a:pt x="335198" y="0"/>
                  </a:lnTo>
                  <a:close/>
                </a:path>
              </a:pathLst>
            </a:custGeom>
            <a:solidFill>
              <a:srgbClr val="FFC5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1" name="object 241"/>
          <p:cNvSpPr/>
          <p:nvPr/>
        </p:nvSpPr>
        <p:spPr>
          <a:xfrm>
            <a:off x="15015261" y="7088799"/>
            <a:ext cx="3446145" cy="3446145"/>
          </a:xfrm>
          <a:custGeom>
            <a:avLst/>
            <a:gdLst/>
            <a:ahLst/>
            <a:cxnLst/>
            <a:rect l="l" t="t" r="r" b="b"/>
            <a:pathLst>
              <a:path w="3446144" h="3446145">
                <a:moveTo>
                  <a:pt x="3444996" y="1667769"/>
                </a:moveTo>
                <a:lnTo>
                  <a:pt x="1667754" y="3445011"/>
                </a:lnTo>
                <a:lnTo>
                  <a:pt x="1721762" y="3445618"/>
                </a:lnTo>
                <a:lnTo>
                  <a:pt x="1775786" y="3444643"/>
                </a:lnTo>
                <a:lnTo>
                  <a:pt x="1829753" y="3442085"/>
                </a:lnTo>
                <a:lnTo>
                  <a:pt x="1883591" y="3437939"/>
                </a:lnTo>
                <a:lnTo>
                  <a:pt x="1937227" y="3432204"/>
                </a:lnTo>
                <a:lnTo>
                  <a:pt x="3432222" y="1937208"/>
                </a:lnTo>
                <a:lnTo>
                  <a:pt x="3437945" y="1883589"/>
                </a:lnTo>
                <a:lnTo>
                  <a:pt x="3442087" y="1829761"/>
                </a:lnTo>
                <a:lnTo>
                  <a:pt x="3444645" y="1775799"/>
                </a:lnTo>
                <a:lnTo>
                  <a:pt x="3445616" y="1721777"/>
                </a:lnTo>
                <a:lnTo>
                  <a:pt x="3444996" y="1667769"/>
                </a:lnTo>
                <a:close/>
              </a:path>
              <a:path w="3446144" h="3446145">
                <a:moveTo>
                  <a:pt x="3372897" y="1226532"/>
                </a:moveTo>
                <a:lnTo>
                  <a:pt x="1226549" y="3372880"/>
                </a:lnTo>
                <a:lnTo>
                  <a:pt x="1278162" y="3387454"/>
                </a:lnTo>
                <a:lnTo>
                  <a:pt x="1330066" y="3400341"/>
                </a:lnTo>
                <a:lnTo>
                  <a:pt x="1382261" y="3411623"/>
                </a:lnTo>
                <a:lnTo>
                  <a:pt x="1434746" y="3421382"/>
                </a:lnTo>
                <a:lnTo>
                  <a:pt x="3421365" y="1434763"/>
                </a:lnTo>
                <a:lnTo>
                  <a:pt x="3411621" y="1382272"/>
                </a:lnTo>
                <a:lnTo>
                  <a:pt x="3400342" y="1330066"/>
                </a:lnTo>
                <a:lnTo>
                  <a:pt x="3387457" y="1278150"/>
                </a:lnTo>
                <a:lnTo>
                  <a:pt x="3372897" y="1226532"/>
                </a:lnTo>
                <a:close/>
              </a:path>
              <a:path w="3446144" h="3446145">
                <a:moveTo>
                  <a:pt x="3357391" y="2267926"/>
                </a:moveTo>
                <a:lnTo>
                  <a:pt x="2267937" y="3357413"/>
                </a:lnTo>
                <a:lnTo>
                  <a:pt x="2313914" y="3341402"/>
                </a:lnTo>
                <a:lnTo>
                  <a:pt x="2359508" y="3324056"/>
                </a:lnTo>
                <a:lnTo>
                  <a:pt x="2404689" y="3305375"/>
                </a:lnTo>
                <a:lnTo>
                  <a:pt x="2449427" y="3285360"/>
                </a:lnTo>
                <a:lnTo>
                  <a:pt x="2493693" y="3264010"/>
                </a:lnTo>
                <a:lnTo>
                  <a:pt x="2537458" y="3241325"/>
                </a:lnTo>
                <a:lnTo>
                  <a:pt x="2580691" y="3217305"/>
                </a:lnTo>
                <a:lnTo>
                  <a:pt x="2623363" y="3191950"/>
                </a:lnTo>
                <a:lnTo>
                  <a:pt x="2665444" y="3165259"/>
                </a:lnTo>
                <a:lnTo>
                  <a:pt x="2706906" y="3137233"/>
                </a:lnTo>
                <a:lnTo>
                  <a:pt x="2747717" y="3107871"/>
                </a:lnTo>
                <a:lnTo>
                  <a:pt x="2787850" y="3077173"/>
                </a:lnTo>
                <a:lnTo>
                  <a:pt x="2827274" y="3045139"/>
                </a:lnTo>
                <a:lnTo>
                  <a:pt x="2865959" y="3011768"/>
                </a:lnTo>
                <a:lnTo>
                  <a:pt x="2903876" y="2977062"/>
                </a:lnTo>
                <a:lnTo>
                  <a:pt x="2940996" y="2941019"/>
                </a:lnTo>
                <a:lnTo>
                  <a:pt x="2977040" y="2903893"/>
                </a:lnTo>
                <a:lnTo>
                  <a:pt x="3011747" y="2865972"/>
                </a:lnTo>
                <a:lnTo>
                  <a:pt x="3045119" y="2827283"/>
                </a:lnTo>
                <a:lnTo>
                  <a:pt x="3077155" y="2787858"/>
                </a:lnTo>
                <a:lnTo>
                  <a:pt x="3107855" y="2747724"/>
                </a:lnTo>
                <a:lnTo>
                  <a:pt x="3137219" y="2706911"/>
                </a:lnTo>
                <a:lnTo>
                  <a:pt x="3165248" y="2665450"/>
                </a:lnTo>
                <a:lnTo>
                  <a:pt x="3191940" y="2623368"/>
                </a:lnTo>
                <a:lnTo>
                  <a:pt x="3217297" y="2580696"/>
                </a:lnTo>
                <a:lnTo>
                  <a:pt x="3241318" y="2537463"/>
                </a:lnTo>
                <a:lnTo>
                  <a:pt x="3264003" y="2493698"/>
                </a:lnTo>
                <a:lnTo>
                  <a:pt x="3285352" y="2449431"/>
                </a:lnTo>
                <a:lnTo>
                  <a:pt x="3305366" y="2404691"/>
                </a:lnTo>
                <a:lnTo>
                  <a:pt x="3324043" y="2359507"/>
                </a:lnTo>
                <a:lnTo>
                  <a:pt x="3341385" y="2313909"/>
                </a:lnTo>
                <a:lnTo>
                  <a:pt x="3357391" y="2267926"/>
                </a:lnTo>
                <a:close/>
              </a:path>
              <a:path w="3446144" h="3446145">
                <a:moveTo>
                  <a:pt x="3218960" y="867907"/>
                </a:moveTo>
                <a:lnTo>
                  <a:pt x="867887" y="3218981"/>
                </a:lnTo>
                <a:lnTo>
                  <a:pt x="910041" y="3242232"/>
                </a:lnTo>
                <a:lnTo>
                  <a:pt x="952664" y="3264285"/>
                </a:lnTo>
                <a:lnTo>
                  <a:pt x="995653" y="3285106"/>
                </a:lnTo>
                <a:lnTo>
                  <a:pt x="1038907" y="3304660"/>
                </a:lnTo>
                <a:lnTo>
                  <a:pt x="3304639" y="1038894"/>
                </a:lnTo>
                <a:lnTo>
                  <a:pt x="3285104" y="995659"/>
                </a:lnTo>
                <a:lnTo>
                  <a:pt x="3264290" y="952680"/>
                </a:lnTo>
                <a:lnTo>
                  <a:pt x="3242230" y="910061"/>
                </a:lnTo>
                <a:lnTo>
                  <a:pt x="3218960" y="867907"/>
                </a:lnTo>
                <a:close/>
              </a:path>
              <a:path w="3446144" h="3446145">
                <a:moveTo>
                  <a:pt x="3003416" y="570156"/>
                </a:moveTo>
                <a:lnTo>
                  <a:pt x="570136" y="3003437"/>
                </a:lnTo>
                <a:lnTo>
                  <a:pt x="604749" y="3033683"/>
                </a:lnTo>
                <a:lnTo>
                  <a:pt x="639935" y="3062838"/>
                </a:lnTo>
                <a:lnTo>
                  <a:pt x="675696" y="3090976"/>
                </a:lnTo>
                <a:lnTo>
                  <a:pt x="712035" y="3118170"/>
                </a:lnTo>
                <a:lnTo>
                  <a:pt x="3118149" y="712055"/>
                </a:lnTo>
                <a:lnTo>
                  <a:pt x="3090970" y="675711"/>
                </a:lnTo>
                <a:lnTo>
                  <a:pt x="3062830" y="639943"/>
                </a:lnTo>
                <a:lnTo>
                  <a:pt x="3033667" y="604755"/>
                </a:lnTo>
                <a:lnTo>
                  <a:pt x="3003416" y="570156"/>
                </a:lnTo>
                <a:close/>
              </a:path>
              <a:path w="3446144" h="3446145">
                <a:moveTo>
                  <a:pt x="2733576" y="327448"/>
                </a:moveTo>
                <a:lnTo>
                  <a:pt x="327428" y="2733563"/>
                </a:lnTo>
                <a:lnTo>
                  <a:pt x="354641" y="2769920"/>
                </a:lnTo>
                <a:lnTo>
                  <a:pt x="382793" y="2805687"/>
                </a:lnTo>
                <a:lnTo>
                  <a:pt x="411962" y="2840867"/>
                </a:lnTo>
                <a:lnTo>
                  <a:pt x="442228" y="2875462"/>
                </a:lnTo>
                <a:lnTo>
                  <a:pt x="2875475" y="442214"/>
                </a:lnTo>
                <a:lnTo>
                  <a:pt x="2840875" y="411963"/>
                </a:lnTo>
                <a:lnTo>
                  <a:pt x="2805688" y="382796"/>
                </a:lnTo>
                <a:lnTo>
                  <a:pt x="2769919" y="354647"/>
                </a:lnTo>
                <a:lnTo>
                  <a:pt x="2733576" y="327448"/>
                </a:lnTo>
                <a:close/>
              </a:path>
              <a:path w="3446144" h="3446145">
                <a:moveTo>
                  <a:pt x="2406737" y="140953"/>
                </a:moveTo>
                <a:lnTo>
                  <a:pt x="140937" y="2406719"/>
                </a:lnTo>
                <a:lnTo>
                  <a:pt x="160497" y="2449958"/>
                </a:lnTo>
                <a:lnTo>
                  <a:pt x="181329" y="2492945"/>
                </a:lnTo>
                <a:lnTo>
                  <a:pt x="203394" y="2535565"/>
                </a:lnTo>
                <a:lnTo>
                  <a:pt x="226650" y="2577705"/>
                </a:lnTo>
                <a:lnTo>
                  <a:pt x="2577724" y="226631"/>
                </a:lnTo>
                <a:lnTo>
                  <a:pt x="2535569" y="203381"/>
                </a:lnTo>
                <a:lnTo>
                  <a:pt x="2492951" y="181327"/>
                </a:lnTo>
                <a:lnTo>
                  <a:pt x="2449972" y="160507"/>
                </a:lnTo>
                <a:lnTo>
                  <a:pt x="2406737" y="140953"/>
                </a:lnTo>
                <a:close/>
              </a:path>
              <a:path w="3446144" h="3446145">
                <a:moveTo>
                  <a:pt x="2010905" y="24269"/>
                </a:moveTo>
                <a:lnTo>
                  <a:pt x="24253" y="2010888"/>
                </a:lnTo>
                <a:lnTo>
                  <a:pt x="34011" y="2063374"/>
                </a:lnTo>
                <a:lnTo>
                  <a:pt x="45289" y="2115568"/>
                </a:lnTo>
                <a:lnTo>
                  <a:pt x="58166" y="2167472"/>
                </a:lnTo>
                <a:lnTo>
                  <a:pt x="72721" y="2219085"/>
                </a:lnTo>
                <a:lnTo>
                  <a:pt x="2219069" y="72704"/>
                </a:lnTo>
                <a:lnTo>
                  <a:pt x="2167461" y="58163"/>
                </a:lnTo>
                <a:lnTo>
                  <a:pt x="2115569" y="45288"/>
                </a:lnTo>
                <a:lnTo>
                  <a:pt x="2063386" y="34013"/>
                </a:lnTo>
                <a:lnTo>
                  <a:pt x="2010905" y="24269"/>
                </a:lnTo>
                <a:close/>
              </a:path>
              <a:path w="3446144" h="3446145">
                <a:moveTo>
                  <a:pt x="1723871" y="0"/>
                </a:moveTo>
                <a:lnTo>
                  <a:pt x="1669848" y="974"/>
                </a:lnTo>
                <a:lnTo>
                  <a:pt x="1615876" y="3532"/>
                </a:lnTo>
                <a:lnTo>
                  <a:pt x="1562031" y="7678"/>
                </a:lnTo>
                <a:lnTo>
                  <a:pt x="1508392" y="13414"/>
                </a:lnTo>
                <a:lnTo>
                  <a:pt x="13397" y="1508409"/>
                </a:lnTo>
                <a:lnTo>
                  <a:pt x="7678" y="1562044"/>
                </a:lnTo>
                <a:lnTo>
                  <a:pt x="3540" y="1615882"/>
                </a:lnTo>
                <a:lnTo>
                  <a:pt x="982" y="1669850"/>
                </a:lnTo>
                <a:lnTo>
                  <a:pt x="0" y="1723874"/>
                </a:lnTo>
                <a:lnTo>
                  <a:pt x="589" y="1777882"/>
                </a:lnTo>
                <a:lnTo>
                  <a:pt x="1777866" y="606"/>
                </a:lnTo>
                <a:lnTo>
                  <a:pt x="1723871" y="0"/>
                </a:lnTo>
                <a:close/>
              </a:path>
              <a:path w="3446144" h="3446145">
                <a:moveTo>
                  <a:pt x="1177679" y="88240"/>
                </a:moveTo>
                <a:lnTo>
                  <a:pt x="1131701" y="104246"/>
                </a:lnTo>
                <a:lnTo>
                  <a:pt x="1086107" y="121588"/>
                </a:lnTo>
                <a:lnTo>
                  <a:pt x="1040926" y="140265"/>
                </a:lnTo>
                <a:lnTo>
                  <a:pt x="996188" y="160279"/>
                </a:lnTo>
                <a:lnTo>
                  <a:pt x="951922" y="181628"/>
                </a:lnTo>
                <a:lnTo>
                  <a:pt x="908158" y="204313"/>
                </a:lnTo>
                <a:lnTo>
                  <a:pt x="864925" y="228334"/>
                </a:lnTo>
                <a:lnTo>
                  <a:pt x="822253" y="253691"/>
                </a:lnTo>
                <a:lnTo>
                  <a:pt x="780171" y="280383"/>
                </a:lnTo>
                <a:lnTo>
                  <a:pt x="738710" y="308412"/>
                </a:lnTo>
                <a:lnTo>
                  <a:pt x="697898" y="337776"/>
                </a:lnTo>
                <a:lnTo>
                  <a:pt x="657766" y="368476"/>
                </a:lnTo>
                <a:lnTo>
                  <a:pt x="618342" y="400512"/>
                </a:lnTo>
                <a:lnTo>
                  <a:pt x="579656" y="433883"/>
                </a:lnTo>
                <a:lnTo>
                  <a:pt x="541739" y="468591"/>
                </a:lnTo>
                <a:lnTo>
                  <a:pt x="504619" y="504634"/>
                </a:lnTo>
                <a:lnTo>
                  <a:pt x="468581" y="541754"/>
                </a:lnTo>
                <a:lnTo>
                  <a:pt x="433878" y="579670"/>
                </a:lnTo>
                <a:lnTo>
                  <a:pt x="400509" y="618354"/>
                </a:lnTo>
                <a:lnTo>
                  <a:pt x="368475" y="657776"/>
                </a:lnTo>
                <a:lnTo>
                  <a:pt x="337775" y="697907"/>
                </a:lnTo>
                <a:lnTo>
                  <a:pt x="308411" y="738716"/>
                </a:lnTo>
                <a:lnTo>
                  <a:pt x="280382" y="780176"/>
                </a:lnTo>
                <a:lnTo>
                  <a:pt x="253688" y="822255"/>
                </a:lnTo>
                <a:lnTo>
                  <a:pt x="228329" y="864926"/>
                </a:lnTo>
                <a:lnTo>
                  <a:pt x="204307" y="908158"/>
                </a:lnTo>
                <a:lnTo>
                  <a:pt x="181619" y="951922"/>
                </a:lnTo>
                <a:lnTo>
                  <a:pt x="160268" y="996189"/>
                </a:lnTo>
                <a:lnTo>
                  <a:pt x="140253" y="1040929"/>
                </a:lnTo>
                <a:lnTo>
                  <a:pt x="121574" y="1086113"/>
                </a:lnTo>
                <a:lnTo>
                  <a:pt x="104231" y="1131711"/>
                </a:lnTo>
                <a:lnTo>
                  <a:pt x="88225" y="1177694"/>
                </a:lnTo>
                <a:lnTo>
                  <a:pt x="1177679" y="88240"/>
                </a:lnTo>
                <a:close/>
              </a:path>
            </a:pathLst>
          </a:custGeom>
          <a:solidFill>
            <a:srgbClr val="FFC5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5633031" y="2439716"/>
            <a:ext cx="709295" cy="786130"/>
          </a:xfrm>
          <a:custGeom>
            <a:avLst/>
            <a:gdLst/>
            <a:ahLst/>
            <a:cxnLst/>
            <a:rect l="l" t="t" r="r" b="b"/>
            <a:pathLst>
              <a:path w="709294" h="786130">
                <a:moveTo>
                  <a:pt x="509117" y="0"/>
                </a:moveTo>
                <a:lnTo>
                  <a:pt x="0" y="352320"/>
                </a:lnTo>
                <a:lnTo>
                  <a:pt x="708753" y="785837"/>
                </a:lnTo>
                <a:lnTo>
                  <a:pt x="509117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3" name="object 2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0239" y="6833090"/>
            <a:ext cx="4419493" cy="660503"/>
          </a:xfrm>
          <a:prstGeom prst="rect">
            <a:avLst/>
          </a:prstGeom>
        </p:spPr>
      </p:pic>
      <p:pic>
        <p:nvPicPr>
          <p:cNvPr id="244" name="object 24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4606" y="4163559"/>
            <a:ext cx="13070831" cy="14741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71" y="504110"/>
            <a:ext cx="7270349" cy="652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2050" y="0"/>
            <a:ext cx="10052049" cy="1130855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55086" y="8539956"/>
          <a:ext cx="379984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/>
                <a:gridCol w="354330"/>
                <a:gridCol w="354330"/>
                <a:gridCol w="354329"/>
                <a:gridCol w="354330"/>
                <a:gridCol w="354330"/>
                <a:gridCol w="354330"/>
                <a:gridCol w="354330"/>
                <a:gridCol w="354330"/>
                <a:gridCol w="354330"/>
                <a:gridCol w="285750"/>
              </a:tblGrid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41554" y="1572727"/>
            <a:ext cx="9415145" cy="8568690"/>
          </a:xfrm>
          <a:custGeom>
            <a:avLst/>
            <a:gdLst/>
            <a:ahLst/>
            <a:cxnLst/>
            <a:rect l="l" t="t" r="r" b="b"/>
            <a:pathLst>
              <a:path w="9415145" h="8568690">
                <a:moveTo>
                  <a:pt x="149524" y="12565"/>
                </a:moveTo>
                <a:lnTo>
                  <a:pt x="106881" y="19632"/>
                </a:lnTo>
                <a:lnTo>
                  <a:pt x="69840" y="39579"/>
                </a:lnTo>
                <a:lnTo>
                  <a:pt x="40077" y="69500"/>
                </a:lnTo>
                <a:lnTo>
                  <a:pt x="19266" y="106803"/>
                </a:lnTo>
                <a:lnTo>
                  <a:pt x="9449" y="148660"/>
                </a:lnTo>
                <a:lnTo>
                  <a:pt x="8795" y="163345"/>
                </a:lnTo>
                <a:lnTo>
                  <a:pt x="9423" y="177507"/>
                </a:lnTo>
                <a:lnTo>
                  <a:pt x="18847" y="219050"/>
                </a:lnTo>
                <a:lnTo>
                  <a:pt x="38637" y="256431"/>
                </a:lnTo>
                <a:lnTo>
                  <a:pt x="67851" y="286797"/>
                </a:lnTo>
                <a:lnTo>
                  <a:pt x="104865" y="307058"/>
                </a:lnTo>
                <a:lnTo>
                  <a:pt x="148686" y="314126"/>
                </a:lnTo>
                <a:lnTo>
                  <a:pt x="163476" y="313367"/>
                </a:lnTo>
                <a:lnTo>
                  <a:pt x="204391" y="301979"/>
                </a:lnTo>
                <a:lnTo>
                  <a:pt x="237265" y="280200"/>
                </a:lnTo>
                <a:lnTo>
                  <a:pt x="149105" y="280200"/>
                </a:lnTo>
                <a:lnTo>
                  <a:pt x="137849" y="279598"/>
                </a:lnTo>
                <a:lnTo>
                  <a:pt x="98138" y="265331"/>
                </a:lnTo>
                <a:lnTo>
                  <a:pt x="68636" y="236144"/>
                </a:lnTo>
                <a:lnTo>
                  <a:pt x="50914" y="196564"/>
                </a:lnTo>
                <a:lnTo>
                  <a:pt x="46909" y="163345"/>
                </a:lnTo>
                <a:lnTo>
                  <a:pt x="47354" y="152534"/>
                </a:lnTo>
                <a:lnTo>
                  <a:pt x="57956" y="110834"/>
                </a:lnTo>
                <a:lnTo>
                  <a:pt x="81175" y="75416"/>
                </a:lnTo>
                <a:lnTo>
                  <a:pt x="116122" y="52563"/>
                </a:lnTo>
                <a:lnTo>
                  <a:pt x="149105" y="46909"/>
                </a:lnTo>
                <a:lnTo>
                  <a:pt x="237307" y="46909"/>
                </a:lnTo>
                <a:lnTo>
                  <a:pt x="230254" y="40731"/>
                </a:lnTo>
                <a:lnTo>
                  <a:pt x="193344" y="19868"/>
                </a:lnTo>
                <a:lnTo>
                  <a:pt x="164864" y="13376"/>
                </a:lnTo>
                <a:lnTo>
                  <a:pt x="149524" y="12565"/>
                </a:lnTo>
                <a:close/>
              </a:path>
              <a:path w="9415145" h="8568690">
                <a:moveTo>
                  <a:pt x="237307" y="46909"/>
                </a:moveTo>
                <a:lnTo>
                  <a:pt x="149105" y="46909"/>
                </a:lnTo>
                <a:lnTo>
                  <a:pt x="160152" y="47511"/>
                </a:lnTo>
                <a:lnTo>
                  <a:pt x="170675" y="49317"/>
                </a:lnTo>
                <a:lnTo>
                  <a:pt x="207637" y="67641"/>
                </a:lnTo>
                <a:lnTo>
                  <a:pt x="234547" y="99996"/>
                </a:lnTo>
                <a:lnTo>
                  <a:pt x="248997" y="141147"/>
                </a:lnTo>
                <a:lnTo>
                  <a:pt x="250882" y="163345"/>
                </a:lnTo>
                <a:lnTo>
                  <a:pt x="250437" y="173999"/>
                </a:lnTo>
                <a:lnTo>
                  <a:pt x="239992" y="215857"/>
                </a:lnTo>
                <a:lnTo>
                  <a:pt x="216799" y="251301"/>
                </a:lnTo>
                <a:lnTo>
                  <a:pt x="182088" y="274546"/>
                </a:lnTo>
                <a:lnTo>
                  <a:pt x="149105" y="280200"/>
                </a:lnTo>
                <a:lnTo>
                  <a:pt x="237265" y="280200"/>
                </a:lnTo>
                <a:lnTo>
                  <a:pt x="265855" y="246170"/>
                </a:lnTo>
                <a:lnTo>
                  <a:pt x="283106" y="206957"/>
                </a:lnTo>
                <a:lnTo>
                  <a:pt x="288996" y="163764"/>
                </a:lnTo>
                <a:lnTo>
                  <a:pt x="288368" y="149812"/>
                </a:lnTo>
                <a:lnTo>
                  <a:pt x="278944" y="108896"/>
                </a:lnTo>
                <a:lnTo>
                  <a:pt x="259154" y="71516"/>
                </a:lnTo>
                <a:lnTo>
                  <a:pt x="240804" y="49972"/>
                </a:lnTo>
                <a:lnTo>
                  <a:pt x="237307" y="46909"/>
                </a:lnTo>
                <a:close/>
              </a:path>
              <a:path w="9415145" h="8568690">
                <a:moveTo>
                  <a:pt x="526914" y="0"/>
                </a:moveTo>
                <a:lnTo>
                  <a:pt x="434351" y="28061"/>
                </a:lnTo>
                <a:lnTo>
                  <a:pt x="389117" y="47327"/>
                </a:lnTo>
                <a:lnTo>
                  <a:pt x="356029" y="77065"/>
                </a:lnTo>
                <a:lnTo>
                  <a:pt x="335925" y="123137"/>
                </a:lnTo>
                <a:lnTo>
                  <a:pt x="329643" y="171905"/>
                </a:lnTo>
                <a:lnTo>
                  <a:pt x="329224" y="191407"/>
                </a:lnTo>
                <a:lnTo>
                  <a:pt x="330951" y="219469"/>
                </a:lnTo>
                <a:lnTo>
                  <a:pt x="344773" y="265541"/>
                </a:lnTo>
                <a:lnTo>
                  <a:pt x="372338" y="297844"/>
                </a:lnTo>
                <a:lnTo>
                  <a:pt x="413174" y="314178"/>
                </a:lnTo>
                <a:lnTo>
                  <a:pt x="438540" y="316220"/>
                </a:lnTo>
                <a:lnTo>
                  <a:pt x="455450" y="315383"/>
                </a:lnTo>
                <a:lnTo>
                  <a:pt x="498014" y="302817"/>
                </a:lnTo>
                <a:lnTo>
                  <a:pt x="438540" y="284388"/>
                </a:lnTo>
                <a:lnTo>
                  <a:pt x="422362" y="283106"/>
                </a:lnTo>
                <a:lnTo>
                  <a:pt x="385767" y="263866"/>
                </a:lnTo>
                <a:lnTo>
                  <a:pt x="368490" y="226720"/>
                </a:lnTo>
                <a:lnTo>
                  <a:pt x="367338" y="211512"/>
                </a:lnTo>
                <a:lnTo>
                  <a:pt x="368594" y="195124"/>
                </a:lnTo>
                <a:lnTo>
                  <a:pt x="372364" y="180727"/>
                </a:lnTo>
                <a:lnTo>
                  <a:pt x="378646" y="168319"/>
                </a:lnTo>
                <a:lnTo>
                  <a:pt x="387442" y="157901"/>
                </a:lnTo>
                <a:lnTo>
                  <a:pt x="390208" y="155806"/>
                </a:lnTo>
                <a:lnTo>
                  <a:pt x="364406" y="155806"/>
                </a:lnTo>
                <a:lnTo>
                  <a:pt x="372102" y="118347"/>
                </a:lnTo>
                <a:lnTo>
                  <a:pt x="393096" y="84604"/>
                </a:lnTo>
                <a:lnTo>
                  <a:pt x="427912" y="63087"/>
                </a:lnTo>
                <a:lnTo>
                  <a:pt x="529008" y="31831"/>
                </a:lnTo>
                <a:lnTo>
                  <a:pt x="526914" y="0"/>
                </a:lnTo>
                <a:close/>
              </a:path>
              <a:path w="9415145" h="8568690">
                <a:moveTo>
                  <a:pt x="522487" y="139053"/>
                </a:moveTo>
                <a:lnTo>
                  <a:pt x="438540" y="139053"/>
                </a:lnTo>
                <a:lnTo>
                  <a:pt x="454717" y="140309"/>
                </a:lnTo>
                <a:lnTo>
                  <a:pt x="468905" y="144079"/>
                </a:lnTo>
                <a:lnTo>
                  <a:pt x="499376" y="169968"/>
                </a:lnTo>
                <a:lnTo>
                  <a:pt x="509742" y="211512"/>
                </a:lnTo>
                <a:lnTo>
                  <a:pt x="508564" y="227244"/>
                </a:lnTo>
                <a:lnTo>
                  <a:pt x="490894" y="264703"/>
                </a:lnTo>
                <a:lnTo>
                  <a:pt x="454534" y="283158"/>
                </a:lnTo>
                <a:lnTo>
                  <a:pt x="438540" y="284388"/>
                </a:lnTo>
                <a:lnTo>
                  <a:pt x="521423" y="284388"/>
                </a:lnTo>
                <a:lnTo>
                  <a:pt x="544296" y="239678"/>
                </a:lnTo>
                <a:lnTo>
                  <a:pt x="547437" y="209836"/>
                </a:lnTo>
                <a:lnTo>
                  <a:pt x="546716" y="196145"/>
                </a:lnTo>
                <a:lnTo>
                  <a:pt x="535291" y="157481"/>
                </a:lnTo>
                <a:lnTo>
                  <a:pt x="528747" y="146618"/>
                </a:lnTo>
                <a:lnTo>
                  <a:pt x="522487" y="139053"/>
                </a:lnTo>
                <a:close/>
              </a:path>
              <a:path w="9415145" h="8568690">
                <a:moveTo>
                  <a:pt x="447754" y="108896"/>
                </a:moveTo>
                <a:lnTo>
                  <a:pt x="408410" y="115964"/>
                </a:lnTo>
                <a:lnTo>
                  <a:pt x="370531" y="145335"/>
                </a:lnTo>
                <a:lnTo>
                  <a:pt x="364406" y="155806"/>
                </a:lnTo>
                <a:lnTo>
                  <a:pt x="390208" y="155806"/>
                </a:lnTo>
                <a:lnTo>
                  <a:pt x="398332" y="149655"/>
                </a:lnTo>
                <a:lnTo>
                  <a:pt x="410478" y="143765"/>
                </a:lnTo>
                <a:lnTo>
                  <a:pt x="423881" y="140231"/>
                </a:lnTo>
                <a:lnTo>
                  <a:pt x="438540" y="139053"/>
                </a:lnTo>
                <a:lnTo>
                  <a:pt x="522487" y="139053"/>
                </a:lnTo>
                <a:lnTo>
                  <a:pt x="520841" y="137063"/>
                </a:lnTo>
                <a:lnTo>
                  <a:pt x="476549" y="112142"/>
                </a:lnTo>
                <a:lnTo>
                  <a:pt x="462701" y="109708"/>
                </a:lnTo>
                <a:lnTo>
                  <a:pt x="447754" y="108896"/>
                </a:lnTo>
                <a:close/>
              </a:path>
              <a:path w="9415145" h="8568690">
                <a:moveTo>
                  <a:pt x="625039" y="93400"/>
                </a:moveTo>
                <a:lnTo>
                  <a:pt x="592370" y="93400"/>
                </a:lnTo>
                <a:lnTo>
                  <a:pt x="592370" y="401244"/>
                </a:lnTo>
                <a:lnTo>
                  <a:pt x="629228" y="401244"/>
                </a:lnTo>
                <a:lnTo>
                  <a:pt x="629228" y="268892"/>
                </a:lnTo>
                <a:lnTo>
                  <a:pt x="656361" y="268892"/>
                </a:lnTo>
                <a:lnTo>
                  <a:pt x="648468" y="261772"/>
                </a:lnTo>
                <a:lnTo>
                  <a:pt x="640850" y="252976"/>
                </a:lnTo>
                <a:lnTo>
                  <a:pt x="634437" y="243343"/>
                </a:lnTo>
                <a:lnTo>
                  <a:pt x="629228" y="232872"/>
                </a:lnTo>
                <a:lnTo>
                  <a:pt x="629228" y="170465"/>
                </a:lnTo>
                <a:lnTo>
                  <a:pt x="654358" y="136016"/>
                </a:lnTo>
                <a:lnTo>
                  <a:pt x="656777" y="134445"/>
                </a:lnTo>
                <a:lnTo>
                  <a:pt x="625039" y="134445"/>
                </a:lnTo>
                <a:lnTo>
                  <a:pt x="625039" y="93400"/>
                </a:lnTo>
                <a:close/>
              </a:path>
              <a:path w="9415145" h="8568690">
                <a:moveTo>
                  <a:pt x="656361" y="268892"/>
                </a:moveTo>
                <a:lnTo>
                  <a:pt x="629228" y="268892"/>
                </a:lnTo>
                <a:lnTo>
                  <a:pt x="635851" y="278708"/>
                </a:lnTo>
                <a:lnTo>
                  <a:pt x="673153" y="308681"/>
                </a:lnTo>
                <a:lnTo>
                  <a:pt x="710063" y="316220"/>
                </a:lnTo>
                <a:lnTo>
                  <a:pt x="724094" y="315278"/>
                </a:lnTo>
                <a:lnTo>
                  <a:pt x="761161" y="301142"/>
                </a:lnTo>
                <a:lnTo>
                  <a:pt x="779555" y="284388"/>
                </a:lnTo>
                <a:lnTo>
                  <a:pt x="698754" y="284388"/>
                </a:lnTo>
                <a:lnTo>
                  <a:pt x="687838" y="283472"/>
                </a:lnTo>
                <a:lnTo>
                  <a:pt x="677289" y="280724"/>
                </a:lnTo>
                <a:lnTo>
                  <a:pt x="667106" y="276143"/>
                </a:lnTo>
                <a:lnTo>
                  <a:pt x="657290" y="269730"/>
                </a:lnTo>
                <a:lnTo>
                  <a:pt x="656361" y="268892"/>
                </a:lnTo>
                <a:close/>
              </a:path>
              <a:path w="9415145" h="8568690">
                <a:moveTo>
                  <a:pt x="776344" y="121462"/>
                </a:moveTo>
                <a:lnTo>
                  <a:pt x="695404" y="121462"/>
                </a:lnTo>
                <a:lnTo>
                  <a:pt x="705796" y="122168"/>
                </a:lnTo>
                <a:lnTo>
                  <a:pt x="715613" y="124289"/>
                </a:lnTo>
                <a:lnTo>
                  <a:pt x="748805" y="145545"/>
                </a:lnTo>
                <a:lnTo>
                  <a:pt x="767862" y="181460"/>
                </a:lnTo>
                <a:lnTo>
                  <a:pt x="770375" y="202716"/>
                </a:lnTo>
                <a:lnTo>
                  <a:pt x="769799" y="212873"/>
                </a:lnTo>
                <a:lnTo>
                  <a:pt x="756318" y="251065"/>
                </a:lnTo>
                <a:lnTo>
                  <a:pt x="728125" y="277792"/>
                </a:lnTo>
                <a:lnTo>
                  <a:pt x="698754" y="284388"/>
                </a:lnTo>
                <a:lnTo>
                  <a:pt x="779555" y="284388"/>
                </a:lnTo>
                <a:lnTo>
                  <a:pt x="801003" y="246379"/>
                </a:lnTo>
                <a:lnTo>
                  <a:pt x="808070" y="202716"/>
                </a:lnTo>
                <a:lnTo>
                  <a:pt x="807573" y="191747"/>
                </a:lnTo>
                <a:lnTo>
                  <a:pt x="795950" y="150440"/>
                </a:lnTo>
                <a:lnTo>
                  <a:pt x="778752" y="123974"/>
                </a:lnTo>
                <a:lnTo>
                  <a:pt x="776344" y="121462"/>
                </a:lnTo>
                <a:close/>
              </a:path>
              <a:path w="9415145" h="8568690">
                <a:moveTo>
                  <a:pt x="704618" y="89630"/>
                </a:moveTo>
                <a:lnTo>
                  <a:pt x="658965" y="102195"/>
                </a:lnTo>
                <a:lnTo>
                  <a:pt x="625039" y="134445"/>
                </a:lnTo>
                <a:lnTo>
                  <a:pt x="656777" y="134445"/>
                </a:lnTo>
                <a:lnTo>
                  <a:pt x="660850" y="131802"/>
                </a:lnTo>
                <a:lnTo>
                  <a:pt x="667761" y="128163"/>
                </a:lnTo>
                <a:lnTo>
                  <a:pt x="674986" y="125231"/>
                </a:lnTo>
                <a:lnTo>
                  <a:pt x="682001" y="123137"/>
                </a:lnTo>
                <a:lnTo>
                  <a:pt x="688807" y="121880"/>
                </a:lnTo>
                <a:lnTo>
                  <a:pt x="695404" y="121462"/>
                </a:lnTo>
                <a:lnTo>
                  <a:pt x="776344" y="121462"/>
                </a:lnTo>
                <a:lnTo>
                  <a:pt x="771527" y="116436"/>
                </a:lnTo>
                <a:lnTo>
                  <a:pt x="736423" y="94813"/>
                </a:lnTo>
                <a:lnTo>
                  <a:pt x="715691" y="90206"/>
                </a:lnTo>
                <a:lnTo>
                  <a:pt x="704618" y="89630"/>
                </a:lnTo>
                <a:close/>
              </a:path>
              <a:path w="9415145" h="8568690">
                <a:moveTo>
                  <a:pt x="948819" y="89630"/>
                </a:moveTo>
                <a:lnTo>
                  <a:pt x="904448" y="98583"/>
                </a:lnTo>
                <a:lnTo>
                  <a:pt x="869345" y="123661"/>
                </a:lnTo>
                <a:lnTo>
                  <a:pt x="846440" y="160099"/>
                </a:lnTo>
                <a:lnTo>
                  <a:pt x="838689" y="202716"/>
                </a:lnTo>
                <a:lnTo>
                  <a:pt x="838690" y="203554"/>
                </a:lnTo>
                <a:lnTo>
                  <a:pt x="846440" y="246013"/>
                </a:lnTo>
                <a:lnTo>
                  <a:pt x="869031" y="282399"/>
                </a:lnTo>
                <a:lnTo>
                  <a:pt x="904056" y="307503"/>
                </a:lnTo>
                <a:lnTo>
                  <a:pt x="948819" y="316220"/>
                </a:lnTo>
                <a:lnTo>
                  <a:pt x="964839" y="315252"/>
                </a:lnTo>
                <a:lnTo>
                  <a:pt x="1006618" y="300723"/>
                </a:lnTo>
                <a:lnTo>
                  <a:pt x="1026506" y="284388"/>
                </a:lnTo>
                <a:lnTo>
                  <a:pt x="948819" y="284388"/>
                </a:lnTo>
                <a:lnTo>
                  <a:pt x="939002" y="283734"/>
                </a:lnTo>
                <a:lnTo>
                  <a:pt x="897616" y="261143"/>
                </a:lnTo>
                <a:lnTo>
                  <a:pt x="878769" y="225123"/>
                </a:lnTo>
                <a:lnTo>
                  <a:pt x="876360" y="203554"/>
                </a:lnTo>
                <a:lnTo>
                  <a:pt x="876962" y="192323"/>
                </a:lnTo>
                <a:lnTo>
                  <a:pt x="891412" y="153345"/>
                </a:lnTo>
                <a:lnTo>
                  <a:pt x="920783" y="127823"/>
                </a:lnTo>
                <a:lnTo>
                  <a:pt x="948819" y="121462"/>
                </a:lnTo>
                <a:lnTo>
                  <a:pt x="1026137" y="121462"/>
                </a:lnTo>
                <a:lnTo>
                  <a:pt x="1018058" y="113949"/>
                </a:lnTo>
                <a:lnTo>
                  <a:pt x="1006199" y="105546"/>
                </a:lnTo>
                <a:lnTo>
                  <a:pt x="993346" y="98583"/>
                </a:lnTo>
                <a:lnTo>
                  <a:pt x="979498" y="93609"/>
                </a:lnTo>
                <a:lnTo>
                  <a:pt x="964656" y="90625"/>
                </a:lnTo>
                <a:lnTo>
                  <a:pt x="948819" y="89630"/>
                </a:lnTo>
                <a:close/>
              </a:path>
              <a:path w="9415145" h="8568690">
                <a:moveTo>
                  <a:pt x="1026137" y="121462"/>
                </a:moveTo>
                <a:lnTo>
                  <a:pt x="948819" y="121462"/>
                </a:lnTo>
                <a:lnTo>
                  <a:pt x="958635" y="122142"/>
                </a:lnTo>
                <a:lnTo>
                  <a:pt x="967980" y="124184"/>
                </a:lnTo>
                <a:lnTo>
                  <a:pt x="1000231" y="145126"/>
                </a:lnTo>
                <a:lnTo>
                  <a:pt x="1019183" y="181146"/>
                </a:lnTo>
                <a:lnTo>
                  <a:pt x="1021696" y="202716"/>
                </a:lnTo>
                <a:lnTo>
                  <a:pt x="1021068" y="213789"/>
                </a:lnTo>
                <a:lnTo>
                  <a:pt x="1006382" y="252924"/>
                </a:lnTo>
                <a:lnTo>
                  <a:pt x="976855" y="278263"/>
                </a:lnTo>
                <a:lnTo>
                  <a:pt x="948819" y="284388"/>
                </a:lnTo>
                <a:lnTo>
                  <a:pt x="1026506" y="284388"/>
                </a:lnTo>
                <a:lnTo>
                  <a:pt x="1051381" y="246013"/>
                </a:lnTo>
                <a:lnTo>
                  <a:pt x="1059366" y="203554"/>
                </a:lnTo>
                <a:lnTo>
                  <a:pt x="1059366" y="202716"/>
                </a:lnTo>
                <a:lnTo>
                  <a:pt x="1058501" y="188161"/>
                </a:lnTo>
                <a:lnTo>
                  <a:pt x="1045151" y="147011"/>
                </a:lnTo>
                <a:lnTo>
                  <a:pt x="1028502" y="123661"/>
                </a:lnTo>
                <a:lnTo>
                  <a:pt x="1026137" y="121462"/>
                </a:lnTo>
                <a:close/>
              </a:path>
              <a:path w="9415145" h="8568690">
                <a:moveTo>
                  <a:pt x="1295461" y="0"/>
                </a:moveTo>
                <a:lnTo>
                  <a:pt x="1202898" y="28061"/>
                </a:lnTo>
                <a:lnTo>
                  <a:pt x="1157664" y="47327"/>
                </a:lnTo>
                <a:lnTo>
                  <a:pt x="1124576" y="77065"/>
                </a:lnTo>
                <a:lnTo>
                  <a:pt x="1104472" y="123137"/>
                </a:lnTo>
                <a:lnTo>
                  <a:pt x="1098189" y="171905"/>
                </a:lnTo>
                <a:lnTo>
                  <a:pt x="1097770" y="191407"/>
                </a:lnTo>
                <a:lnTo>
                  <a:pt x="1099498" y="219469"/>
                </a:lnTo>
                <a:lnTo>
                  <a:pt x="1113320" y="265541"/>
                </a:lnTo>
                <a:lnTo>
                  <a:pt x="1140884" y="297844"/>
                </a:lnTo>
                <a:lnTo>
                  <a:pt x="1181721" y="314178"/>
                </a:lnTo>
                <a:lnTo>
                  <a:pt x="1207086" y="316220"/>
                </a:lnTo>
                <a:lnTo>
                  <a:pt x="1223997" y="315383"/>
                </a:lnTo>
                <a:lnTo>
                  <a:pt x="1266561" y="302817"/>
                </a:lnTo>
                <a:lnTo>
                  <a:pt x="1207086" y="284388"/>
                </a:lnTo>
                <a:lnTo>
                  <a:pt x="1190909" y="283106"/>
                </a:lnTo>
                <a:lnTo>
                  <a:pt x="1154313" y="263866"/>
                </a:lnTo>
                <a:lnTo>
                  <a:pt x="1137036" y="226720"/>
                </a:lnTo>
                <a:lnTo>
                  <a:pt x="1135884" y="211512"/>
                </a:lnTo>
                <a:lnTo>
                  <a:pt x="1137141" y="195124"/>
                </a:lnTo>
                <a:lnTo>
                  <a:pt x="1140910" y="180727"/>
                </a:lnTo>
                <a:lnTo>
                  <a:pt x="1147193" y="168319"/>
                </a:lnTo>
                <a:lnTo>
                  <a:pt x="1155989" y="157901"/>
                </a:lnTo>
                <a:lnTo>
                  <a:pt x="1158754" y="155806"/>
                </a:lnTo>
                <a:lnTo>
                  <a:pt x="1132953" y="155806"/>
                </a:lnTo>
                <a:lnTo>
                  <a:pt x="1140649" y="118347"/>
                </a:lnTo>
                <a:lnTo>
                  <a:pt x="1161643" y="84604"/>
                </a:lnTo>
                <a:lnTo>
                  <a:pt x="1196459" y="63087"/>
                </a:lnTo>
                <a:lnTo>
                  <a:pt x="1297555" y="31831"/>
                </a:lnTo>
                <a:lnTo>
                  <a:pt x="1295461" y="0"/>
                </a:lnTo>
                <a:close/>
              </a:path>
              <a:path w="9415145" h="8568690">
                <a:moveTo>
                  <a:pt x="1291034" y="139053"/>
                </a:moveTo>
                <a:lnTo>
                  <a:pt x="1207086" y="139053"/>
                </a:lnTo>
                <a:lnTo>
                  <a:pt x="1223264" y="140309"/>
                </a:lnTo>
                <a:lnTo>
                  <a:pt x="1237452" y="144079"/>
                </a:lnTo>
                <a:lnTo>
                  <a:pt x="1267922" y="169968"/>
                </a:lnTo>
                <a:lnTo>
                  <a:pt x="1278288" y="211512"/>
                </a:lnTo>
                <a:lnTo>
                  <a:pt x="1277111" y="227244"/>
                </a:lnTo>
                <a:lnTo>
                  <a:pt x="1259441" y="264703"/>
                </a:lnTo>
                <a:lnTo>
                  <a:pt x="1223081" y="283158"/>
                </a:lnTo>
                <a:lnTo>
                  <a:pt x="1207086" y="284388"/>
                </a:lnTo>
                <a:lnTo>
                  <a:pt x="1289970" y="284388"/>
                </a:lnTo>
                <a:lnTo>
                  <a:pt x="1312842" y="239678"/>
                </a:lnTo>
                <a:lnTo>
                  <a:pt x="1315984" y="209836"/>
                </a:lnTo>
                <a:lnTo>
                  <a:pt x="1315263" y="196145"/>
                </a:lnTo>
                <a:lnTo>
                  <a:pt x="1303837" y="157481"/>
                </a:lnTo>
                <a:lnTo>
                  <a:pt x="1297293" y="146618"/>
                </a:lnTo>
                <a:lnTo>
                  <a:pt x="1291034" y="139053"/>
                </a:lnTo>
                <a:close/>
              </a:path>
              <a:path w="9415145" h="8568690">
                <a:moveTo>
                  <a:pt x="1216301" y="108896"/>
                </a:moveTo>
                <a:lnTo>
                  <a:pt x="1176956" y="115964"/>
                </a:lnTo>
                <a:lnTo>
                  <a:pt x="1139078" y="145335"/>
                </a:lnTo>
                <a:lnTo>
                  <a:pt x="1132953" y="155806"/>
                </a:lnTo>
                <a:lnTo>
                  <a:pt x="1158754" y="155806"/>
                </a:lnTo>
                <a:lnTo>
                  <a:pt x="1166878" y="149655"/>
                </a:lnTo>
                <a:lnTo>
                  <a:pt x="1179024" y="143765"/>
                </a:lnTo>
                <a:lnTo>
                  <a:pt x="1192427" y="140231"/>
                </a:lnTo>
                <a:lnTo>
                  <a:pt x="1207086" y="139053"/>
                </a:lnTo>
                <a:lnTo>
                  <a:pt x="1291034" y="139053"/>
                </a:lnTo>
                <a:lnTo>
                  <a:pt x="1289388" y="137063"/>
                </a:lnTo>
                <a:lnTo>
                  <a:pt x="1245096" y="112142"/>
                </a:lnTo>
                <a:lnTo>
                  <a:pt x="1231248" y="109708"/>
                </a:lnTo>
                <a:lnTo>
                  <a:pt x="1216301" y="108896"/>
                </a:lnTo>
                <a:close/>
              </a:path>
              <a:path w="9415145" h="8568690">
                <a:moveTo>
                  <a:pt x="1397356" y="93400"/>
                </a:moveTo>
                <a:lnTo>
                  <a:pt x="1360498" y="93400"/>
                </a:lnTo>
                <a:lnTo>
                  <a:pt x="1360498" y="312032"/>
                </a:lnTo>
                <a:lnTo>
                  <a:pt x="1397356" y="312032"/>
                </a:lnTo>
                <a:lnTo>
                  <a:pt x="1397356" y="217375"/>
                </a:lnTo>
                <a:lnTo>
                  <a:pt x="1465143" y="217375"/>
                </a:lnTo>
                <a:lnTo>
                  <a:pt x="1450548" y="199365"/>
                </a:lnTo>
                <a:lnTo>
                  <a:pt x="1462815" y="183449"/>
                </a:lnTo>
                <a:lnTo>
                  <a:pt x="1397356" y="183449"/>
                </a:lnTo>
                <a:lnTo>
                  <a:pt x="1397356" y="93400"/>
                </a:lnTo>
                <a:close/>
              </a:path>
              <a:path w="9415145" h="8568690">
                <a:moveTo>
                  <a:pt x="1465143" y="217375"/>
                </a:moveTo>
                <a:lnTo>
                  <a:pt x="1421648" y="217375"/>
                </a:lnTo>
                <a:lnTo>
                  <a:pt x="1499133" y="312032"/>
                </a:lnTo>
                <a:lnTo>
                  <a:pt x="1541854" y="312032"/>
                </a:lnTo>
                <a:lnTo>
                  <a:pt x="1465143" y="217375"/>
                </a:lnTo>
                <a:close/>
              </a:path>
              <a:path w="9415145" h="8568690">
                <a:moveTo>
                  <a:pt x="1532220" y="93400"/>
                </a:moveTo>
                <a:lnTo>
                  <a:pt x="1490337" y="93400"/>
                </a:lnTo>
                <a:lnTo>
                  <a:pt x="1421648" y="183449"/>
                </a:lnTo>
                <a:lnTo>
                  <a:pt x="1462815" y="183449"/>
                </a:lnTo>
                <a:lnTo>
                  <a:pt x="1532220" y="93400"/>
                </a:lnTo>
                <a:close/>
              </a:path>
              <a:path w="9415145" h="8568690">
                <a:moveTo>
                  <a:pt x="1654334" y="180517"/>
                </a:moveTo>
                <a:lnTo>
                  <a:pt x="1605749" y="188894"/>
                </a:lnTo>
                <a:lnTo>
                  <a:pt x="1572661" y="212768"/>
                </a:lnTo>
                <a:lnTo>
                  <a:pt x="1560934" y="248788"/>
                </a:lnTo>
                <a:lnTo>
                  <a:pt x="1561536" y="258002"/>
                </a:lnTo>
                <a:lnTo>
                  <a:pt x="1582085" y="296744"/>
                </a:lnTo>
                <a:lnTo>
                  <a:pt x="1625722" y="315671"/>
                </a:lnTo>
                <a:lnTo>
                  <a:pt x="1636324" y="316220"/>
                </a:lnTo>
                <a:lnTo>
                  <a:pt x="1647659" y="315592"/>
                </a:lnTo>
                <a:lnTo>
                  <a:pt x="1692945" y="300618"/>
                </a:lnTo>
                <a:lnTo>
                  <a:pt x="1709061" y="288577"/>
                </a:lnTo>
                <a:lnTo>
                  <a:pt x="1645957" y="288577"/>
                </a:lnTo>
                <a:lnTo>
                  <a:pt x="1638104" y="288184"/>
                </a:lnTo>
                <a:lnTo>
                  <a:pt x="1601561" y="266379"/>
                </a:lnTo>
                <a:lnTo>
                  <a:pt x="1596116" y="252836"/>
                </a:lnTo>
                <a:lnTo>
                  <a:pt x="1596231" y="244879"/>
                </a:lnTo>
                <a:lnTo>
                  <a:pt x="1622738" y="210752"/>
                </a:lnTo>
                <a:lnTo>
                  <a:pt x="1658941" y="204391"/>
                </a:lnTo>
                <a:lnTo>
                  <a:pt x="1751085" y="204391"/>
                </a:lnTo>
                <a:lnTo>
                  <a:pt x="1751085" y="189732"/>
                </a:lnTo>
                <a:lnTo>
                  <a:pt x="1714227" y="189732"/>
                </a:lnTo>
                <a:lnTo>
                  <a:pt x="1707709" y="187585"/>
                </a:lnTo>
                <a:lnTo>
                  <a:pt x="1700720" y="185753"/>
                </a:lnTo>
                <a:lnTo>
                  <a:pt x="1661768" y="180675"/>
                </a:lnTo>
                <a:lnTo>
                  <a:pt x="1654334" y="180517"/>
                </a:lnTo>
                <a:close/>
              </a:path>
              <a:path w="9415145" h="8568690">
                <a:moveTo>
                  <a:pt x="1751085" y="277687"/>
                </a:moveTo>
                <a:lnTo>
                  <a:pt x="1719254" y="277687"/>
                </a:lnTo>
                <a:lnTo>
                  <a:pt x="1720091" y="291509"/>
                </a:lnTo>
                <a:lnTo>
                  <a:pt x="1738241" y="313707"/>
                </a:lnTo>
                <a:lnTo>
                  <a:pt x="1748572" y="313707"/>
                </a:lnTo>
                <a:lnTo>
                  <a:pt x="1750666" y="313568"/>
                </a:lnTo>
                <a:lnTo>
                  <a:pt x="1753179" y="313288"/>
                </a:lnTo>
                <a:lnTo>
                  <a:pt x="1755971" y="313009"/>
                </a:lnTo>
                <a:lnTo>
                  <a:pt x="1759182" y="312590"/>
                </a:lnTo>
                <a:lnTo>
                  <a:pt x="1762812" y="312032"/>
                </a:lnTo>
                <a:lnTo>
                  <a:pt x="1762812" y="283551"/>
                </a:lnTo>
                <a:lnTo>
                  <a:pt x="1754994" y="283272"/>
                </a:lnTo>
                <a:lnTo>
                  <a:pt x="1751085" y="278804"/>
                </a:lnTo>
                <a:lnTo>
                  <a:pt x="1751085" y="277687"/>
                </a:lnTo>
                <a:close/>
              </a:path>
              <a:path w="9415145" h="8568690">
                <a:moveTo>
                  <a:pt x="1751085" y="204391"/>
                </a:moveTo>
                <a:lnTo>
                  <a:pt x="1658941" y="204391"/>
                </a:lnTo>
                <a:lnTo>
                  <a:pt x="1673077" y="205045"/>
                </a:lnTo>
                <a:lnTo>
                  <a:pt x="1687003" y="207009"/>
                </a:lnTo>
                <a:lnTo>
                  <a:pt x="1700720" y="210281"/>
                </a:lnTo>
                <a:lnTo>
                  <a:pt x="1714227" y="214862"/>
                </a:lnTo>
                <a:lnTo>
                  <a:pt x="1714227" y="244879"/>
                </a:lnTo>
                <a:lnTo>
                  <a:pt x="1685982" y="278106"/>
                </a:lnTo>
                <a:lnTo>
                  <a:pt x="1645957" y="288577"/>
                </a:lnTo>
                <a:lnTo>
                  <a:pt x="1709061" y="288577"/>
                </a:lnTo>
                <a:lnTo>
                  <a:pt x="1711584" y="286378"/>
                </a:lnTo>
                <a:lnTo>
                  <a:pt x="1719254" y="277687"/>
                </a:lnTo>
                <a:lnTo>
                  <a:pt x="1751085" y="277687"/>
                </a:lnTo>
                <a:lnTo>
                  <a:pt x="1751085" y="204391"/>
                </a:lnTo>
                <a:close/>
              </a:path>
              <a:path w="9415145" h="8568690">
                <a:moveTo>
                  <a:pt x="1732414" y="119786"/>
                </a:moveTo>
                <a:lnTo>
                  <a:pt x="1656428" y="119786"/>
                </a:lnTo>
                <a:lnTo>
                  <a:pt x="1669464" y="120703"/>
                </a:lnTo>
                <a:lnTo>
                  <a:pt x="1680930" y="123451"/>
                </a:lnTo>
                <a:lnTo>
                  <a:pt x="1710458" y="151408"/>
                </a:lnTo>
                <a:lnTo>
                  <a:pt x="1714227" y="173816"/>
                </a:lnTo>
                <a:lnTo>
                  <a:pt x="1714227" y="189732"/>
                </a:lnTo>
                <a:lnTo>
                  <a:pt x="1751085" y="189732"/>
                </a:lnTo>
                <a:lnTo>
                  <a:pt x="1751085" y="177585"/>
                </a:lnTo>
                <a:lnTo>
                  <a:pt x="1749567" y="158005"/>
                </a:lnTo>
                <a:lnTo>
                  <a:pt x="1745012" y="140728"/>
                </a:lnTo>
                <a:lnTo>
                  <a:pt x="1737420" y="125755"/>
                </a:lnTo>
                <a:lnTo>
                  <a:pt x="1732414" y="119786"/>
                </a:lnTo>
                <a:close/>
              </a:path>
              <a:path w="9415145" h="8568690">
                <a:moveTo>
                  <a:pt x="1660616" y="89630"/>
                </a:moveTo>
                <a:lnTo>
                  <a:pt x="1616220" y="97169"/>
                </a:lnTo>
                <a:lnTo>
                  <a:pt x="1573499" y="118949"/>
                </a:lnTo>
                <a:lnTo>
                  <a:pt x="1586901" y="144916"/>
                </a:lnTo>
                <a:lnTo>
                  <a:pt x="1595985" y="139210"/>
                </a:lnTo>
                <a:lnTo>
                  <a:pt x="1604807" y="134236"/>
                </a:lnTo>
                <a:lnTo>
                  <a:pt x="1647502" y="120205"/>
                </a:lnTo>
                <a:lnTo>
                  <a:pt x="1656428" y="119786"/>
                </a:lnTo>
                <a:lnTo>
                  <a:pt x="1732414" y="119786"/>
                </a:lnTo>
                <a:lnTo>
                  <a:pt x="1726793" y="113085"/>
                </a:lnTo>
                <a:lnTo>
                  <a:pt x="1713547" y="102823"/>
                </a:lnTo>
                <a:lnTo>
                  <a:pt x="1698102" y="95494"/>
                </a:lnTo>
                <a:lnTo>
                  <a:pt x="1680459" y="91096"/>
                </a:lnTo>
                <a:lnTo>
                  <a:pt x="1660616" y="89630"/>
                </a:lnTo>
                <a:close/>
              </a:path>
              <a:path w="9415145" h="8568690">
                <a:moveTo>
                  <a:pt x="1926845" y="256327"/>
                </a:moveTo>
                <a:lnTo>
                  <a:pt x="1896689" y="269730"/>
                </a:lnTo>
                <a:lnTo>
                  <a:pt x="1903181" y="279834"/>
                </a:lnTo>
                <a:lnTo>
                  <a:pt x="1910929" y="288786"/>
                </a:lnTo>
                <a:lnTo>
                  <a:pt x="1954803" y="312032"/>
                </a:lnTo>
                <a:lnTo>
                  <a:pt x="1984226" y="314964"/>
                </a:lnTo>
                <a:lnTo>
                  <a:pt x="2001817" y="313917"/>
                </a:lnTo>
                <a:lnTo>
                  <a:pt x="2044538" y="298210"/>
                </a:lnTo>
                <a:lnTo>
                  <a:pt x="2057852" y="284808"/>
                </a:lnTo>
                <a:lnTo>
                  <a:pt x="1982550" y="284808"/>
                </a:lnTo>
                <a:lnTo>
                  <a:pt x="1972865" y="284336"/>
                </a:lnTo>
                <a:lnTo>
                  <a:pt x="1935955" y="268263"/>
                </a:lnTo>
                <a:lnTo>
                  <a:pt x="1931007" y="262661"/>
                </a:lnTo>
                <a:lnTo>
                  <a:pt x="1926845" y="256327"/>
                </a:lnTo>
                <a:close/>
              </a:path>
              <a:path w="9415145" h="8568690">
                <a:moveTo>
                  <a:pt x="2049246" y="120205"/>
                </a:moveTo>
                <a:lnTo>
                  <a:pt x="1981713" y="120205"/>
                </a:lnTo>
                <a:lnTo>
                  <a:pt x="1991529" y="120781"/>
                </a:lnTo>
                <a:lnTo>
                  <a:pt x="2000037" y="122509"/>
                </a:lnTo>
                <a:lnTo>
                  <a:pt x="2023596" y="152874"/>
                </a:lnTo>
                <a:lnTo>
                  <a:pt x="2023046" y="159707"/>
                </a:lnTo>
                <a:lnTo>
                  <a:pt x="2001956" y="185963"/>
                </a:lnTo>
                <a:lnTo>
                  <a:pt x="1969567" y="185963"/>
                </a:lnTo>
                <a:lnTo>
                  <a:pt x="1969567" y="210255"/>
                </a:lnTo>
                <a:lnTo>
                  <a:pt x="1991765" y="210255"/>
                </a:lnTo>
                <a:lnTo>
                  <a:pt x="2001241" y="211066"/>
                </a:lnTo>
                <a:lnTo>
                  <a:pt x="2033360" y="238709"/>
                </a:lnTo>
                <a:lnTo>
                  <a:pt x="2034067" y="246274"/>
                </a:lnTo>
                <a:lnTo>
                  <a:pt x="2033203" y="254625"/>
                </a:lnTo>
                <a:lnTo>
                  <a:pt x="2003911" y="282190"/>
                </a:lnTo>
                <a:lnTo>
                  <a:pt x="1982550" y="284808"/>
                </a:lnTo>
                <a:lnTo>
                  <a:pt x="2057852" y="284808"/>
                </a:lnTo>
                <a:lnTo>
                  <a:pt x="2062443" y="278106"/>
                </a:lnTo>
                <a:lnTo>
                  <a:pt x="2066919" y="265541"/>
                </a:lnTo>
                <a:lnTo>
                  <a:pt x="2068412" y="251301"/>
                </a:lnTo>
                <a:lnTo>
                  <a:pt x="2067757" y="241798"/>
                </a:lnTo>
                <a:lnTo>
                  <a:pt x="2045166" y="204915"/>
                </a:lnTo>
                <a:lnTo>
                  <a:pt x="2027785" y="196852"/>
                </a:lnTo>
                <a:lnTo>
                  <a:pt x="2034460" y="193109"/>
                </a:lnTo>
                <a:lnTo>
                  <a:pt x="2056213" y="155885"/>
                </a:lnTo>
                <a:lnTo>
                  <a:pt x="2056684" y="148267"/>
                </a:lnTo>
                <a:lnTo>
                  <a:pt x="2055402" y="135231"/>
                </a:lnTo>
                <a:lnTo>
                  <a:pt x="2051554" y="123765"/>
                </a:lnTo>
                <a:lnTo>
                  <a:pt x="2049246" y="120205"/>
                </a:lnTo>
                <a:close/>
              </a:path>
              <a:path w="9415145" h="8568690">
                <a:moveTo>
                  <a:pt x="1983388" y="90049"/>
                </a:moveTo>
                <a:lnTo>
                  <a:pt x="1936479" y="101358"/>
                </a:lnTo>
                <a:lnTo>
                  <a:pt x="1906322" y="131932"/>
                </a:lnTo>
                <a:lnTo>
                  <a:pt x="1934384" y="147011"/>
                </a:lnTo>
                <a:lnTo>
                  <a:pt x="1942683" y="135283"/>
                </a:lnTo>
                <a:lnTo>
                  <a:pt x="1953337" y="126906"/>
                </a:lnTo>
                <a:lnTo>
                  <a:pt x="1966347" y="121880"/>
                </a:lnTo>
                <a:lnTo>
                  <a:pt x="1981713" y="120205"/>
                </a:lnTo>
                <a:lnTo>
                  <a:pt x="2049246" y="120205"/>
                </a:lnTo>
                <a:lnTo>
                  <a:pt x="2045140" y="113870"/>
                </a:lnTo>
                <a:lnTo>
                  <a:pt x="2036161" y="105546"/>
                </a:lnTo>
                <a:lnTo>
                  <a:pt x="2025167" y="98766"/>
                </a:lnTo>
                <a:lnTo>
                  <a:pt x="2012707" y="93923"/>
                </a:lnTo>
                <a:lnTo>
                  <a:pt x="1998780" y="91017"/>
                </a:lnTo>
                <a:lnTo>
                  <a:pt x="1983388" y="90049"/>
                </a:lnTo>
                <a:close/>
              </a:path>
              <a:path w="9415145" h="8568690">
                <a:moveTo>
                  <a:pt x="2208188" y="89630"/>
                </a:moveTo>
                <a:lnTo>
                  <a:pt x="2163818" y="98583"/>
                </a:lnTo>
                <a:lnTo>
                  <a:pt x="2128714" y="123661"/>
                </a:lnTo>
                <a:lnTo>
                  <a:pt x="2105809" y="160099"/>
                </a:lnTo>
                <a:lnTo>
                  <a:pt x="2098059" y="202716"/>
                </a:lnTo>
                <a:lnTo>
                  <a:pt x="2098059" y="203554"/>
                </a:lnTo>
                <a:lnTo>
                  <a:pt x="2105809" y="246013"/>
                </a:lnTo>
                <a:lnTo>
                  <a:pt x="2128400" y="282399"/>
                </a:lnTo>
                <a:lnTo>
                  <a:pt x="2163425" y="307503"/>
                </a:lnTo>
                <a:lnTo>
                  <a:pt x="2208188" y="316220"/>
                </a:lnTo>
                <a:lnTo>
                  <a:pt x="2224209" y="315252"/>
                </a:lnTo>
                <a:lnTo>
                  <a:pt x="2265987" y="300723"/>
                </a:lnTo>
                <a:lnTo>
                  <a:pt x="2285875" y="284388"/>
                </a:lnTo>
                <a:lnTo>
                  <a:pt x="2208188" y="284388"/>
                </a:lnTo>
                <a:lnTo>
                  <a:pt x="2198372" y="283734"/>
                </a:lnTo>
                <a:lnTo>
                  <a:pt x="2156986" y="261143"/>
                </a:lnTo>
                <a:lnTo>
                  <a:pt x="2138138" y="225123"/>
                </a:lnTo>
                <a:lnTo>
                  <a:pt x="2135730" y="203554"/>
                </a:lnTo>
                <a:lnTo>
                  <a:pt x="2136332" y="192323"/>
                </a:lnTo>
                <a:lnTo>
                  <a:pt x="2150782" y="153345"/>
                </a:lnTo>
                <a:lnTo>
                  <a:pt x="2180152" y="127823"/>
                </a:lnTo>
                <a:lnTo>
                  <a:pt x="2208188" y="121462"/>
                </a:lnTo>
                <a:lnTo>
                  <a:pt x="2285507" y="121462"/>
                </a:lnTo>
                <a:lnTo>
                  <a:pt x="2277427" y="113949"/>
                </a:lnTo>
                <a:lnTo>
                  <a:pt x="2265569" y="105546"/>
                </a:lnTo>
                <a:lnTo>
                  <a:pt x="2252716" y="98583"/>
                </a:lnTo>
                <a:lnTo>
                  <a:pt x="2238868" y="93609"/>
                </a:lnTo>
                <a:lnTo>
                  <a:pt x="2224025" y="90625"/>
                </a:lnTo>
                <a:lnTo>
                  <a:pt x="2208188" y="89630"/>
                </a:lnTo>
                <a:close/>
              </a:path>
              <a:path w="9415145" h="8568690">
                <a:moveTo>
                  <a:pt x="2285507" y="121462"/>
                </a:moveTo>
                <a:lnTo>
                  <a:pt x="2208188" y="121462"/>
                </a:lnTo>
                <a:lnTo>
                  <a:pt x="2218005" y="122142"/>
                </a:lnTo>
                <a:lnTo>
                  <a:pt x="2227350" y="124184"/>
                </a:lnTo>
                <a:lnTo>
                  <a:pt x="2259600" y="145126"/>
                </a:lnTo>
                <a:lnTo>
                  <a:pt x="2278553" y="181146"/>
                </a:lnTo>
                <a:lnTo>
                  <a:pt x="2281066" y="202716"/>
                </a:lnTo>
                <a:lnTo>
                  <a:pt x="2280437" y="213789"/>
                </a:lnTo>
                <a:lnTo>
                  <a:pt x="2265752" y="252924"/>
                </a:lnTo>
                <a:lnTo>
                  <a:pt x="2236224" y="278263"/>
                </a:lnTo>
                <a:lnTo>
                  <a:pt x="2208188" y="284388"/>
                </a:lnTo>
                <a:lnTo>
                  <a:pt x="2285875" y="284388"/>
                </a:lnTo>
                <a:lnTo>
                  <a:pt x="2310750" y="246013"/>
                </a:lnTo>
                <a:lnTo>
                  <a:pt x="2318736" y="203554"/>
                </a:lnTo>
                <a:lnTo>
                  <a:pt x="2318736" y="202716"/>
                </a:lnTo>
                <a:lnTo>
                  <a:pt x="2317871" y="188161"/>
                </a:lnTo>
                <a:lnTo>
                  <a:pt x="2304520" y="147011"/>
                </a:lnTo>
                <a:lnTo>
                  <a:pt x="2287872" y="123661"/>
                </a:lnTo>
                <a:lnTo>
                  <a:pt x="2285507" y="121462"/>
                </a:lnTo>
                <a:close/>
              </a:path>
              <a:path w="9415145" h="8568690">
                <a:moveTo>
                  <a:pt x="2554830" y="0"/>
                </a:moveTo>
                <a:lnTo>
                  <a:pt x="2462267" y="28061"/>
                </a:lnTo>
                <a:lnTo>
                  <a:pt x="2417033" y="47327"/>
                </a:lnTo>
                <a:lnTo>
                  <a:pt x="2383945" y="77065"/>
                </a:lnTo>
                <a:lnTo>
                  <a:pt x="2363841" y="123137"/>
                </a:lnTo>
                <a:lnTo>
                  <a:pt x="2357559" y="171905"/>
                </a:lnTo>
                <a:lnTo>
                  <a:pt x="2357140" y="191407"/>
                </a:lnTo>
                <a:lnTo>
                  <a:pt x="2358868" y="219469"/>
                </a:lnTo>
                <a:lnTo>
                  <a:pt x="2372689" y="265541"/>
                </a:lnTo>
                <a:lnTo>
                  <a:pt x="2400254" y="297844"/>
                </a:lnTo>
                <a:lnTo>
                  <a:pt x="2441090" y="314178"/>
                </a:lnTo>
                <a:lnTo>
                  <a:pt x="2466456" y="316220"/>
                </a:lnTo>
                <a:lnTo>
                  <a:pt x="2483366" y="315383"/>
                </a:lnTo>
                <a:lnTo>
                  <a:pt x="2525930" y="302817"/>
                </a:lnTo>
                <a:lnTo>
                  <a:pt x="2466456" y="284388"/>
                </a:lnTo>
                <a:lnTo>
                  <a:pt x="2450278" y="283106"/>
                </a:lnTo>
                <a:lnTo>
                  <a:pt x="2413683" y="263866"/>
                </a:lnTo>
                <a:lnTo>
                  <a:pt x="2396406" y="226720"/>
                </a:lnTo>
                <a:lnTo>
                  <a:pt x="2395254" y="211512"/>
                </a:lnTo>
                <a:lnTo>
                  <a:pt x="2396510" y="195124"/>
                </a:lnTo>
                <a:lnTo>
                  <a:pt x="2400280" y="180727"/>
                </a:lnTo>
                <a:lnTo>
                  <a:pt x="2406562" y="168319"/>
                </a:lnTo>
                <a:lnTo>
                  <a:pt x="2415358" y="157901"/>
                </a:lnTo>
                <a:lnTo>
                  <a:pt x="2418124" y="155806"/>
                </a:lnTo>
                <a:lnTo>
                  <a:pt x="2392322" y="155806"/>
                </a:lnTo>
                <a:lnTo>
                  <a:pt x="2400018" y="118347"/>
                </a:lnTo>
                <a:lnTo>
                  <a:pt x="2421012" y="84604"/>
                </a:lnTo>
                <a:lnTo>
                  <a:pt x="2455828" y="63087"/>
                </a:lnTo>
                <a:lnTo>
                  <a:pt x="2556924" y="31831"/>
                </a:lnTo>
                <a:lnTo>
                  <a:pt x="2554830" y="0"/>
                </a:lnTo>
                <a:close/>
              </a:path>
              <a:path w="9415145" h="8568690">
                <a:moveTo>
                  <a:pt x="2550403" y="139053"/>
                </a:moveTo>
                <a:lnTo>
                  <a:pt x="2466456" y="139053"/>
                </a:lnTo>
                <a:lnTo>
                  <a:pt x="2482633" y="140309"/>
                </a:lnTo>
                <a:lnTo>
                  <a:pt x="2496821" y="144079"/>
                </a:lnTo>
                <a:lnTo>
                  <a:pt x="2527292" y="169968"/>
                </a:lnTo>
                <a:lnTo>
                  <a:pt x="2537658" y="211512"/>
                </a:lnTo>
                <a:lnTo>
                  <a:pt x="2536480" y="227244"/>
                </a:lnTo>
                <a:lnTo>
                  <a:pt x="2518810" y="264703"/>
                </a:lnTo>
                <a:lnTo>
                  <a:pt x="2482450" y="283158"/>
                </a:lnTo>
                <a:lnTo>
                  <a:pt x="2466456" y="284388"/>
                </a:lnTo>
                <a:lnTo>
                  <a:pt x="2549339" y="284388"/>
                </a:lnTo>
                <a:lnTo>
                  <a:pt x="2572212" y="239678"/>
                </a:lnTo>
                <a:lnTo>
                  <a:pt x="2575353" y="209836"/>
                </a:lnTo>
                <a:lnTo>
                  <a:pt x="2574632" y="196145"/>
                </a:lnTo>
                <a:lnTo>
                  <a:pt x="2563207" y="157481"/>
                </a:lnTo>
                <a:lnTo>
                  <a:pt x="2556663" y="146618"/>
                </a:lnTo>
                <a:lnTo>
                  <a:pt x="2550403" y="139053"/>
                </a:lnTo>
                <a:close/>
              </a:path>
              <a:path w="9415145" h="8568690">
                <a:moveTo>
                  <a:pt x="2475670" y="108896"/>
                </a:moveTo>
                <a:lnTo>
                  <a:pt x="2436326" y="115964"/>
                </a:lnTo>
                <a:lnTo>
                  <a:pt x="2398447" y="145335"/>
                </a:lnTo>
                <a:lnTo>
                  <a:pt x="2392322" y="155806"/>
                </a:lnTo>
                <a:lnTo>
                  <a:pt x="2418124" y="155806"/>
                </a:lnTo>
                <a:lnTo>
                  <a:pt x="2426248" y="149655"/>
                </a:lnTo>
                <a:lnTo>
                  <a:pt x="2438394" y="143765"/>
                </a:lnTo>
                <a:lnTo>
                  <a:pt x="2451796" y="140231"/>
                </a:lnTo>
                <a:lnTo>
                  <a:pt x="2466456" y="139053"/>
                </a:lnTo>
                <a:lnTo>
                  <a:pt x="2550403" y="139053"/>
                </a:lnTo>
                <a:lnTo>
                  <a:pt x="2548757" y="137063"/>
                </a:lnTo>
                <a:lnTo>
                  <a:pt x="2504465" y="112142"/>
                </a:lnTo>
                <a:lnTo>
                  <a:pt x="2490617" y="109708"/>
                </a:lnTo>
                <a:lnTo>
                  <a:pt x="2475670" y="108896"/>
                </a:lnTo>
                <a:close/>
              </a:path>
              <a:path w="9415145" h="8568690">
                <a:moveTo>
                  <a:pt x="2652955" y="93400"/>
                </a:moveTo>
                <a:lnTo>
                  <a:pt x="2620286" y="93400"/>
                </a:lnTo>
                <a:lnTo>
                  <a:pt x="2620286" y="401244"/>
                </a:lnTo>
                <a:lnTo>
                  <a:pt x="2657144" y="401244"/>
                </a:lnTo>
                <a:lnTo>
                  <a:pt x="2657144" y="268892"/>
                </a:lnTo>
                <a:lnTo>
                  <a:pt x="2684277" y="268892"/>
                </a:lnTo>
                <a:lnTo>
                  <a:pt x="2676384" y="261772"/>
                </a:lnTo>
                <a:lnTo>
                  <a:pt x="2668766" y="252976"/>
                </a:lnTo>
                <a:lnTo>
                  <a:pt x="2662353" y="243343"/>
                </a:lnTo>
                <a:lnTo>
                  <a:pt x="2657144" y="232872"/>
                </a:lnTo>
                <a:lnTo>
                  <a:pt x="2657144" y="170465"/>
                </a:lnTo>
                <a:lnTo>
                  <a:pt x="2682274" y="136016"/>
                </a:lnTo>
                <a:lnTo>
                  <a:pt x="2684693" y="134445"/>
                </a:lnTo>
                <a:lnTo>
                  <a:pt x="2652955" y="134445"/>
                </a:lnTo>
                <a:lnTo>
                  <a:pt x="2652955" y="93400"/>
                </a:lnTo>
                <a:close/>
              </a:path>
              <a:path w="9415145" h="8568690">
                <a:moveTo>
                  <a:pt x="2684277" y="268892"/>
                </a:moveTo>
                <a:lnTo>
                  <a:pt x="2657144" y="268892"/>
                </a:lnTo>
                <a:lnTo>
                  <a:pt x="2663767" y="278708"/>
                </a:lnTo>
                <a:lnTo>
                  <a:pt x="2701069" y="308681"/>
                </a:lnTo>
                <a:lnTo>
                  <a:pt x="2737979" y="316220"/>
                </a:lnTo>
                <a:lnTo>
                  <a:pt x="2752010" y="315278"/>
                </a:lnTo>
                <a:lnTo>
                  <a:pt x="2789077" y="301142"/>
                </a:lnTo>
                <a:lnTo>
                  <a:pt x="2807471" y="284388"/>
                </a:lnTo>
                <a:lnTo>
                  <a:pt x="2726670" y="284388"/>
                </a:lnTo>
                <a:lnTo>
                  <a:pt x="2715755" y="283472"/>
                </a:lnTo>
                <a:lnTo>
                  <a:pt x="2705205" y="280724"/>
                </a:lnTo>
                <a:lnTo>
                  <a:pt x="2695022" y="276143"/>
                </a:lnTo>
                <a:lnTo>
                  <a:pt x="2685206" y="269730"/>
                </a:lnTo>
                <a:lnTo>
                  <a:pt x="2684277" y="268892"/>
                </a:lnTo>
                <a:close/>
              </a:path>
              <a:path w="9415145" h="8568690">
                <a:moveTo>
                  <a:pt x="2804260" y="121462"/>
                </a:moveTo>
                <a:lnTo>
                  <a:pt x="2723320" y="121462"/>
                </a:lnTo>
                <a:lnTo>
                  <a:pt x="2733712" y="122168"/>
                </a:lnTo>
                <a:lnTo>
                  <a:pt x="2743529" y="124289"/>
                </a:lnTo>
                <a:lnTo>
                  <a:pt x="2776721" y="145545"/>
                </a:lnTo>
                <a:lnTo>
                  <a:pt x="2795778" y="181460"/>
                </a:lnTo>
                <a:lnTo>
                  <a:pt x="2798291" y="202716"/>
                </a:lnTo>
                <a:lnTo>
                  <a:pt x="2797715" y="212873"/>
                </a:lnTo>
                <a:lnTo>
                  <a:pt x="2784234" y="251065"/>
                </a:lnTo>
                <a:lnTo>
                  <a:pt x="2756041" y="277792"/>
                </a:lnTo>
                <a:lnTo>
                  <a:pt x="2726670" y="284388"/>
                </a:lnTo>
                <a:lnTo>
                  <a:pt x="2807471" y="284388"/>
                </a:lnTo>
                <a:lnTo>
                  <a:pt x="2828919" y="246379"/>
                </a:lnTo>
                <a:lnTo>
                  <a:pt x="2835986" y="202716"/>
                </a:lnTo>
                <a:lnTo>
                  <a:pt x="2835489" y="191747"/>
                </a:lnTo>
                <a:lnTo>
                  <a:pt x="2823866" y="150440"/>
                </a:lnTo>
                <a:lnTo>
                  <a:pt x="2806668" y="123974"/>
                </a:lnTo>
                <a:lnTo>
                  <a:pt x="2804260" y="121462"/>
                </a:lnTo>
                <a:close/>
              </a:path>
              <a:path w="9415145" h="8568690">
                <a:moveTo>
                  <a:pt x="2732534" y="89630"/>
                </a:moveTo>
                <a:lnTo>
                  <a:pt x="2686881" y="102195"/>
                </a:lnTo>
                <a:lnTo>
                  <a:pt x="2652955" y="134445"/>
                </a:lnTo>
                <a:lnTo>
                  <a:pt x="2684693" y="134445"/>
                </a:lnTo>
                <a:lnTo>
                  <a:pt x="2688766" y="131802"/>
                </a:lnTo>
                <a:lnTo>
                  <a:pt x="2695677" y="128163"/>
                </a:lnTo>
                <a:lnTo>
                  <a:pt x="2702902" y="125231"/>
                </a:lnTo>
                <a:lnTo>
                  <a:pt x="2709917" y="123137"/>
                </a:lnTo>
                <a:lnTo>
                  <a:pt x="2716723" y="121880"/>
                </a:lnTo>
                <a:lnTo>
                  <a:pt x="2723320" y="121462"/>
                </a:lnTo>
                <a:lnTo>
                  <a:pt x="2804260" y="121462"/>
                </a:lnTo>
                <a:lnTo>
                  <a:pt x="2799443" y="116436"/>
                </a:lnTo>
                <a:lnTo>
                  <a:pt x="2764339" y="94813"/>
                </a:lnTo>
                <a:lnTo>
                  <a:pt x="2743607" y="90206"/>
                </a:lnTo>
                <a:lnTo>
                  <a:pt x="2732534" y="89630"/>
                </a:lnTo>
                <a:close/>
              </a:path>
              <a:path w="9415145" h="8568690">
                <a:moveTo>
                  <a:pt x="2957468" y="180517"/>
                </a:moveTo>
                <a:lnTo>
                  <a:pt x="2908884" y="188894"/>
                </a:lnTo>
                <a:lnTo>
                  <a:pt x="2875796" y="212768"/>
                </a:lnTo>
                <a:lnTo>
                  <a:pt x="2864068" y="248788"/>
                </a:lnTo>
                <a:lnTo>
                  <a:pt x="2864670" y="258002"/>
                </a:lnTo>
                <a:lnTo>
                  <a:pt x="2885219" y="296744"/>
                </a:lnTo>
                <a:lnTo>
                  <a:pt x="2928857" y="315671"/>
                </a:lnTo>
                <a:lnTo>
                  <a:pt x="2939458" y="316220"/>
                </a:lnTo>
                <a:lnTo>
                  <a:pt x="2950793" y="315592"/>
                </a:lnTo>
                <a:lnTo>
                  <a:pt x="2996080" y="300618"/>
                </a:lnTo>
                <a:lnTo>
                  <a:pt x="3012195" y="288577"/>
                </a:lnTo>
                <a:lnTo>
                  <a:pt x="2949092" y="288577"/>
                </a:lnTo>
                <a:lnTo>
                  <a:pt x="2941238" y="288184"/>
                </a:lnTo>
                <a:lnTo>
                  <a:pt x="2904695" y="266379"/>
                </a:lnTo>
                <a:lnTo>
                  <a:pt x="2899250" y="252836"/>
                </a:lnTo>
                <a:lnTo>
                  <a:pt x="2899365" y="244879"/>
                </a:lnTo>
                <a:lnTo>
                  <a:pt x="2925873" y="210752"/>
                </a:lnTo>
                <a:lnTo>
                  <a:pt x="2962076" y="204391"/>
                </a:lnTo>
                <a:lnTo>
                  <a:pt x="3054219" y="204391"/>
                </a:lnTo>
                <a:lnTo>
                  <a:pt x="3054219" y="189732"/>
                </a:lnTo>
                <a:lnTo>
                  <a:pt x="3017362" y="189732"/>
                </a:lnTo>
                <a:lnTo>
                  <a:pt x="3010844" y="187585"/>
                </a:lnTo>
                <a:lnTo>
                  <a:pt x="3003854" y="185753"/>
                </a:lnTo>
                <a:lnTo>
                  <a:pt x="2964903" y="180675"/>
                </a:lnTo>
                <a:lnTo>
                  <a:pt x="2957468" y="180517"/>
                </a:lnTo>
                <a:close/>
              </a:path>
              <a:path w="9415145" h="8568690">
                <a:moveTo>
                  <a:pt x="3054219" y="277687"/>
                </a:moveTo>
                <a:lnTo>
                  <a:pt x="3022388" y="277687"/>
                </a:lnTo>
                <a:lnTo>
                  <a:pt x="3023225" y="291509"/>
                </a:lnTo>
                <a:lnTo>
                  <a:pt x="3041375" y="313707"/>
                </a:lnTo>
                <a:lnTo>
                  <a:pt x="3051706" y="313707"/>
                </a:lnTo>
                <a:lnTo>
                  <a:pt x="3053801" y="313568"/>
                </a:lnTo>
                <a:lnTo>
                  <a:pt x="3056313" y="313288"/>
                </a:lnTo>
                <a:lnTo>
                  <a:pt x="3059106" y="313009"/>
                </a:lnTo>
                <a:lnTo>
                  <a:pt x="3062317" y="312590"/>
                </a:lnTo>
                <a:lnTo>
                  <a:pt x="3065947" y="312032"/>
                </a:lnTo>
                <a:lnTo>
                  <a:pt x="3065947" y="283551"/>
                </a:lnTo>
                <a:lnTo>
                  <a:pt x="3058129" y="283272"/>
                </a:lnTo>
                <a:lnTo>
                  <a:pt x="3054219" y="278804"/>
                </a:lnTo>
                <a:lnTo>
                  <a:pt x="3054219" y="277687"/>
                </a:lnTo>
                <a:close/>
              </a:path>
              <a:path w="9415145" h="8568690">
                <a:moveTo>
                  <a:pt x="3054219" y="204391"/>
                </a:moveTo>
                <a:lnTo>
                  <a:pt x="2962076" y="204391"/>
                </a:lnTo>
                <a:lnTo>
                  <a:pt x="2976211" y="205045"/>
                </a:lnTo>
                <a:lnTo>
                  <a:pt x="2990137" y="207009"/>
                </a:lnTo>
                <a:lnTo>
                  <a:pt x="3003854" y="210281"/>
                </a:lnTo>
                <a:lnTo>
                  <a:pt x="3017362" y="214862"/>
                </a:lnTo>
                <a:lnTo>
                  <a:pt x="3017362" y="244879"/>
                </a:lnTo>
                <a:lnTo>
                  <a:pt x="2989117" y="278106"/>
                </a:lnTo>
                <a:lnTo>
                  <a:pt x="2949092" y="288577"/>
                </a:lnTo>
                <a:lnTo>
                  <a:pt x="3012195" y="288577"/>
                </a:lnTo>
                <a:lnTo>
                  <a:pt x="3014718" y="286378"/>
                </a:lnTo>
                <a:lnTo>
                  <a:pt x="3022388" y="277687"/>
                </a:lnTo>
                <a:lnTo>
                  <a:pt x="3054219" y="277687"/>
                </a:lnTo>
                <a:lnTo>
                  <a:pt x="3054219" y="204391"/>
                </a:lnTo>
                <a:close/>
              </a:path>
              <a:path w="9415145" h="8568690">
                <a:moveTo>
                  <a:pt x="3035548" y="119786"/>
                </a:moveTo>
                <a:lnTo>
                  <a:pt x="2959563" y="119786"/>
                </a:lnTo>
                <a:lnTo>
                  <a:pt x="2972599" y="120703"/>
                </a:lnTo>
                <a:lnTo>
                  <a:pt x="2984064" y="123451"/>
                </a:lnTo>
                <a:lnTo>
                  <a:pt x="3013592" y="151408"/>
                </a:lnTo>
                <a:lnTo>
                  <a:pt x="3017362" y="173816"/>
                </a:lnTo>
                <a:lnTo>
                  <a:pt x="3017362" y="189732"/>
                </a:lnTo>
                <a:lnTo>
                  <a:pt x="3054219" y="189732"/>
                </a:lnTo>
                <a:lnTo>
                  <a:pt x="3054219" y="177585"/>
                </a:lnTo>
                <a:lnTo>
                  <a:pt x="3052701" y="158005"/>
                </a:lnTo>
                <a:lnTo>
                  <a:pt x="3048146" y="140728"/>
                </a:lnTo>
                <a:lnTo>
                  <a:pt x="3040555" y="125755"/>
                </a:lnTo>
                <a:lnTo>
                  <a:pt x="3035548" y="119786"/>
                </a:lnTo>
                <a:close/>
              </a:path>
              <a:path w="9415145" h="8568690">
                <a:moveTo>
                  <a:pt x="2963751" y="89630"/>
                </a:moveTo>
                <a:lnTo>
                  <a:pt x="2919354" y="97169"/>
                </a:lnTo>
                <a:lnTo>
                  <a:pt x="2876633" y="118949"/>
                </a:lnTo>
                <a:lnTo>
                  <a:pt x="2890036" y="144916"/>
                </a:lnTo>
                <a:lnTo>
                  <a:pt x="2899119" y="139210"/>
                </a:lnTo>
                <a:lnTo>
                  <a:pt x="2907941" y="134236"/>
                </a:lnTo>
                <a:lnTo>
                  <a:pt x="2950636" y="120205"/>
                </a:lnTo>
                <a:lnTo>
                  <a:pt x="2959563" y="119786"/>
                </a:lnTo>
                <a:lnTo>
                  <a:pt x="3035548" y="119786"/>
                </a:lnTo>
                <a:lnTo>
                  <a:pt x="3029927" y="113085"/>
                </a:lnTo>
                <a:lnTo>
                  <a:pt x="3016681" y="102823"/>
                </a:lnTo>
                <a:lnTo>
                  <a:pt x="3001237" y="95494"/>
                </a:lnTo>
                <a:lnTo>
                  <a:pt x="2983593" y="91096"/>
                </a:lnTo>
                <a:lnTo>
                  <a:pt x="2963751" y="89630"/>
                </a:lnTo>
                <a:close/>
              </a:path>
              <a:path w="9415145" h="8568690">
                <a:moveTo>
                  <a:pt x="3146661" y="93400"/>
                </a:moveTo>
                <a:lnTo>
                  <a:pt x="3105196" y="93400"/>
                </a:lnTo>
                <a:lnTo>
                  <a:pt x="3178492" y="199365"/>
                </a:lnTo>
                <a:lnTo>
                  <a:pt x="3098076" y="312032"/>
                </a:lnTo>
                <a:lnTo>
                  <a:pt x="3140378" y="312032"/>
                </a:lnTo>
                <a:lnTo>
                  <a:pt x="3209486" y="216537"/>
                </a:lnTo>
                <a:lnTo>
                  <a:pt x="3337405" y="216537"/>
                </a:lnTo>
                <a:lnTo>
                  <a:pt x="3325085" y="199365"/>
                </a:lnTo>
                <a:lnTo>
                  <a:pt x="3335514" y="184287"/>
                </a:lnTo>
                <a:lnTo>
                  <a:pt x="3209486" y="184287"/>
                </a:lnTo>
                <a:lnTo>
                  <a:pt x="3146661" y="93400"/>
                </a:lnTo>
                <a:close/>
              </a:path>
              <a:path w="9415145" h="8568690">
                <a:moveTo>
                  <a:pt x="3270636" y="216537"/>
                </a:moveTo>
                <a:lnTo>
                  <a:pt x="3232941" y="216537"/>
                </a:lnTo>
                <a:lnTo>
                  <a:pt x="3232941" y="312032"/>
                </a:lnTo>
                <a:lnTo>
                  <a:pt x="3270636" y="312032"/>
                </a:lnTo>
                <a:lnTo>
                  <a:pt x="3270636" y="216537"/>
                </a:lnTo>
                <a:close/>
              </a:path>
              <a:path w="9415145" h="8568690">
                <a:moveTo>
                  <a:pt x="3337405" y="216537"/>
                </a:moveTo>
                <a:lnTo>
                  <a:pt x="3294929" y="216537"/>
                </a:lnTo>
                <a:lnTo>
                  <a:pt x="3363618" y="312032"/>
                </a:lnTo>
                <a:lnTo>
                  <a:pt x="3405920" y="312032"/>
                </a:lnTo>
                <a:lnTo>
                  <a:pt x="3337405" y="216537"/>
                </a:lnTo>
                <a:close/>
              </a:path>
              <a:path w="9415145" h="8568690">
                <a:moveTo>
                  <a:pt x="3270636" y="93400"/>
                </a:moveTo>
                <a:lnTo>
                  <a:pt x="3232941" y="93400"/>
                </a:lnTo>
                <a:lnTo>
                  <a:pt x="3232941" y="184287"/>
                </a:lnTo>
                <a:lnTo>
                  <a:pt x="3270636" y="184287"/>
                </a:lnTo>
                <a:lnTo>
                  <a:pt x="3270636" y="93400"/>
                </a:lnTo>
                <a:close/>
              </a:path>
              <a:path w="9415145" h="8568690">
                <a:moveTo>
                  <a:pt x="3398381" y="93400"/>
                </a:moveTo>
                <a:lnTo>
                  <a:pt x="3356497" y="93400"/>
                </a:lnTo>
                <a:lnTo>
                  <a:pt x="3294929" y="184287"/>
                </a:lnTo>
                <a:lnTo>
                  <a:pt x="3335514" y="184287"/>
                </a:lnTo>
                <a:lnTo>
                  <a:pt x="3398381" y="93400"/>
                </a:lnTo>
                <a:close/>
              </a:path>
              <a:path w="9415145" h="8568690">
                <a:moveTo>
                  <a:pt x="3547355" y="89630"/>
                </a:moveTo>
                <a:lnTo>
                  <a:pt x="3502357" y="98347"/>
                </a:lnTo>
                <a:lnTo>
                  <a:pt x="3466730" y="123137"/>
                </a:lnTo>
                <a:lnTo>
                  <a:pt x="3443537" y="159288"/>
                </a:lnTo>
                <a:lnTo>
                  <a:pt x="3435526" y="202716"/>
                </a:lnTo>
                <a:lnTo>
                  <a:pt x="3436416" y="217715"/>
                </a:lnTo>
                <a:lnTo>
                  <a:pt x="3449767" y="259259"/>
                </a:lnTo>
                <a:lnTo>
                  <a:pt x="3477253" y="292320"/>
                </a:lnTo>
                <a:lnTo>
                  <a:pt x="3516152" y="312346"/>
                </a:lnTo>
                <a:lnTo>
                  <a:pt x="3546937" y="316220"/>
                </a:lnTo>
                <a:lnTo>
                  <a:pt x="3563035" y="315252"/>
                </a:lnTo>
                <a:lnTo>
                  <a:pt x="3605992" y="300723"/>
                </a:lnTo>
                <a:lnTo>
                  <a:pt x="3622135" y="288577"/>
                </a:lnTo>
                <a:lnTo>
                  <a:pt x="3548193" y="288577"/>
                </a:lnTo>
                <a:lnTo>
                  <a:pt x="3538926" y="288001"/>
                </a:lnTo>
                <a:lnTo>
                  <a:pt x="3498142" y="268054"/>
                </a:lnTo>
                <a:lnTo>
                  <a:pt x="3478248" y="235490"/>
                </a:lnTo>
                <a:lnTo>
                  <a:pt x="3474478" y="215281"/>
                </a:lnTo>
                <a:lnTo>
                  <a:pt x="3655834" y="215281"/>
                </a:lnTo>
                <a:lnTo>
                  <a:pt x="3656392" y="211930"/>
                </a:lnTo>
                <a:lnTo>
                  <a:pt x="3656672" y="207184"/>
                </a:lnTo>
                <a:lnTo>
                  <a:pt x="3656672" y="201041"/>
                </a:lnTo>
                <a:lnTo>
                  <a:pt x="3655993" y="189732"/>
                </a:lnTo>
                <a:lnTo>
                  <a:pt x="3473222" y="189732"/>
                </a:lnTo>
                <a:lnTo>
                  <a:pt x="3474583" y="179366"/>
                </a:lnTo>
                <a:lnTo>
                  <a:pt x="3490551" y="144314"/>
                </a:lnTo>
                <a:lnTo>
                  <a:pt x="3528822" y="119577"/>
                </a:lnTo>
                <a:lnTo>
                  <a:pt x="3547355" y="117274"/>
                </a:lnTo>
                <a:lnTo>
                  <a:pt x="3619945" y="117274"/>
                </a:lnTo>
                <a:lnTo>
                  <a:pt x="3616385" y="113923"/>
                </a:lnTo>
                <a:lnTo>
                  <a:pt x="3604736" y="105546"/>
                </a:lnTo>
                <a:lnTo>
                  <a:pt x="3592040" y="98583"/>
                </a:lnTo>
                <a:lnTo>
                  <a:pt x="3578245" y="93609"/>
                </a:lnTo>
                <a:lnTo>
                  <a:pt x="3563350" y="90625"/>
                </a:lnTo>
                <a:lnTo>
                  <a:pt x="3547355" y="89630"/>
                </a:lnTo>
                <a:close/>
              </a:path>
              <a:path w="9415145" h="8568690">
                <a:moveTo>
                  <a:pt x="3610600" y="252139"/>
                </a:moveTo>
                <a:lnTo>
                  <a:pt x="3576936" y="282923"/>
                </a:lnTo>
                <a:lnTo>
                  <a:pt x="3548193" y="288577"/>
                </a:lnTo>
                <a:lnTo>
                  <a:pt x="3622135" y="288577"/>
                </a:lnTo>
                <a:lnTo>
                  <a:pt x="3628086" y="283028"/>
                </a:lnTo>
                <a:lnTo>
                  <a:pt x="3636227" y="272530"/>
                </a:lnTo>
                <a:lnTo>
                  <a:pt x="3642431" y="260934"/>
                </a:lnTo>
                <a:lnTo>
                  <a:pt x="3610600" y="252139"/>
                </a:lnTo>
                <a:close/>
              </a:path>
              <a:path w="9415145" h="8568690">
                <a:moveTo>
                  <a:pt x="3619945" y="117274"/>
                </a:moveTo>
                <a:lnTo>
                  <a:pt x="3547355" y="117274"/>
                </a:lnTo>
                <a:lnTo>
                  <a:pt x="3556989" y="117849"/>
                </a:lnTo>
                <a:lnTo>
                  <a:pt x="3598244" y="137482"/>
                </a:lnTo>
                <a:lnTo>
                  <a:pt x="3620940" y="179366"/>
                </a:lnTo>
                <a:lnTo>
                  <a:pt x="3622327" y="189732"/>
                </a:lnTo>
                <a:lnTo>
                  <a:pt x="3655993" y="189732"/>
                </a:lnTo>
                <a:lnTo>
                  <a:pt x="3642850" y="146592"/>
                </a:lnTo>
                <a:lnTo>
                  <a:pt x="3626620" y="123556"/>
                </a:lnTo>
                <a:lnTo>
                  <a:pt x="3619945" y="117274"/>
                </a:lnTo>
                <a:close/>
              </a:path>
              <a:path w="9415145" h="8568690">
                <a:moveTo>
                  <a:pt x="3734081" y="93400"/>
                </a:moveTo>
                <a:lnTo>
                  <a:pt x="3697223" y="93400"/>
                </a:lnTo>
                <a:lnTo>
                  <a:pt x="3697223" y="312032"/>
                </a:lnTo>
                <a:lnTo>
                  <a:pt x="3734081" y="312032"/>
                </a:lnTo>
                <a:lnTo>
                  <a:pt x="3734081" y="216537"/>
                </a:lnTo>
                <a:lnTo>
                  <a:pt x="3884862" y="216537"/>
                </a:lnTo>
                <a:lnTo>
                  <a:pt x="3884862" y="183868"/>
                </a:lnTo>
                <a:lnTo>
                  <a:pt x="3734081" y="183868"/>
                </a:lnTo>
                <a:lnTo>
                  <a:pt x="3734081" y="93400"/>
                </a:lnTo>
                <a:close/>
              </a:path>
              <a:path w="9415145" h="8568690">
                <a:moveTo>
                  <a:pt x="3884862" y="216537"/>
                </a:moveTo>
                <a:lnTo>
                  <a:pt x="3848004" y="216537"/>
                </a:lnTo>
                <a:lnTo>
                  <a:pt x="3848004" y="312032"/>
                </a:lnTo>
                <a:lnTo>
                  <a:pt x="3884862" y="312032"/>
                </a:lnTo>
                <a:lnTo>
                  <a:pt x="3884862" y="216537"/>
                </a:lnTo>
                <a:close/>
              </a:path>
              <a:path w="9415145" h="8568690">
                <a:moveTo>
                  <a:pt x="3884862" y="93400"/>
                </a:moveTo>
                <a:lnTo>
                  <a:pt x="3848004" y="93400"/>
                </a:lnTo>
                <a:lnTo>
                  <a:pt x="3848004" y="183868"/>
                </a:lnTo>
                <a:lnTo>
                  <a:pt x="3884862" y="183868"/>
                </a:lnTo>
                <a:lnTo>
                  <a:pt x="3884862" y="93400"/>
                </a:lnTo>
                <a:close/>
              </a:path>
              <a:path w="9415145" h="8568690">
                <a:moveTo>
                  <a:pt x="3980719" y="93400"/>
                </a:moveTo>
                <a:lnTo>
                  <a:pt x="3943862" y="93400"/>
                </a:lnTo>
                <a:lnTo>
                  <a:pt x="3943862" y="312032"/>
                </a:lnTo>
                <a:lnTo>
                  <a:pt x="4037681" y="312032"/>
                </a:lnTo>
                <a:lnTo>
                  <a:pt x="4055193" y="310723"/>
                </a:lnTo>
                <a:lnTo>
                  <a:pt x="4070455" y="306796"/>
                </a:lnTo>
                <a:lnTo>
                  <a:pt x="4083465" y="300252"/>
                </a:lnTo>
                <a:lnTo>
                  <a:pt x="4094224" y="291090"/>
                </a:lnTo>
                <a:lnTo>
                  <a:pt x="4100155" y="283132"/>
                </a:lnTo>
                <a:lnTo>
                  <a:pt x="3980719" y="283132"/>
                </a:lnTo>
                <a:lnTo>
                  <a:pt x="3980719" y="196852"/>
                </a:lnTo>
                <a:lnTo>
                  <a:pt x="4101184" y="196852"/>
                </a:lnTo>
                <a:lnTo>
                  <a:pt x="4093386" y="187638"/>
                </a:lnTo>
                <a:lnTo>
                  <a:pt x="4082365" y="179025"/>
                </a:lnTo>
                <a:lnTo>
                  <a:pt x="4068989" y="172874"/>
                </a:lnTo>
                <a:lnTo>
                  <a:pt x="4053256" y="169183"/>
                </a:lnTo>
                <a:lnTo>
                  <a:pt x="4035168" y="167952"/>
                </a:lnTo>
                <a:lnTo>
                  <a:pt x="3980719" y="167952"/>
                </a:lnTo>
                <a:lnTo>
                  <a:pt x="3980719" y="93400"/>
                </a:lnTo>
                <a:close/>
              </a:path>
              <a:path w="9415145" h="8568690">
                <a:moveTo>
                  <a:pt x="4101184" y="196852"/>
                </a:moveTo>
                <a:lnTo>
                  <a:pt x="4031817" y="196852"/>
                </a:lnTo>
                <a:lnTo>
                  <a:pt x="4043414" y="197637"/>
                </a:lnTo>
                <a:lnTo>
                  <a:pt x="4053073" y="199993"/>
                </a:lnTo>
                <a:lnTo>
                  <a:pt x="4075612" y="230856"/>
                </a:lnTo>
                <a:lnTo>
                  <a:pt x="4076214" y="239154"/>
                </a:lnTo>
                <a:lnTo>
                  <a:pt x="4075559" y="247688"/>
                </a:lnTo>
                <a:lnTo>
                  <a:pt x="4052445" y="279886"/>
                </a:lnTo>
                <a:lnTo>
                  <a:pt x="4032655" y="283132"/>
                </a:lnTo>
                <a:lnTo>
                  <a:pt x="4100155" y="283132"/>
                </a:lnTo>
                <a:lnTo>
                  <a:pt x="4102653" y="279782"/>
                </a:lnTo>
                <a:lnTo>
                  <a:pt x="4108673" y="267217"/>
                </a:lnTo>
                <a:lnTo>
                  <a:pt x="4112286" y="253395"/>
                </a:lnTo>
                <a:lnTo>
                  <a:pt x="4113490" y="238317"/>
                </a:lnTo>
                <a:lnTo>
                  <a:pt x="4112234" y="223370"/>
                </a:lnTo>
                <a:lnTo>
                  <a:pt x="4108464" y="209941"/>
                </a:lnTo>
                <a:lnTo>
                  <a:pt x="4102181" y="198030"/>
                </a:lnTo>
                <a:lnTo>
                  <a:pt x="4101184" y="196852"/>
                </a:lnTo>
                <a:close/>
              </a:path>
              <a:path w="9415145" h="8568690">
                <a:moveTo>
                  <a:pt x="4584651" y="180936"/>
                </a:moveTo>
                <a:lnTo>
                  <a:pt x="4256702" y="180936"/>
                </a:lnTo>
                <a:lnTo>
                  <a:pt x="4256702" y="214443"/>
                </a:lnTo>
                <a:lnTo>
                  <a:pt x="4584651" y="214443"/>
                </a:lnTo>
                <a:lnTo>
                  <a:pt x="4584651" y="180936"/>
                </a:lnTo>
                <a:close/>
              </a:path>
              <a:path w="9415145" h="8568690">
                <a:moveTo>
                  <a:pt x="4938593" y="0"/>
                </a:moveTo>
                <a:lnTo>
                  <a:pt x="4846030" y="28061"/>
                </a:lnTo>
                <a:lnTo>
                  <a:pt x="4800796" y="47327"/>
                </a:lnTo>
                <a:lnTo>
                  <a:pt x="4767708" y="77065"/>
                </a:lnTo>
                <a:lnTo>
                  <a:pt x="4747604" y="123137"/>
                </a:lnTo>
                <a:lnTo>
                  <a:pt x="4741321" y="171905"/>
                </a:lnTo>
                <a:lnTo>
                  <a:pt x="4740902" y="191407"/>
                </a:lnTo>
                <a:lnTo>
                  <a:pt x="4742630" y="219469"/>
                </a:lnTo>
                <a:lnTo>
                  <a:pt x="4756452" y="265541"/>
                </a:lnTo>
                <a:lnTo>
                  <a:pt x="4784016" y="297844"/>
                </a:lnTo>
                <a:lnTo>
                  <a:pt x="4824852" y="314178"/>
                </a:lnTo>
                <a:lnTo>
                  <a:pt x="4850218" y="316220"/>
                </a:lnTo>
                <a:lnTo>
                  <a:pt x="4867129" y="315383"/>
                </a:lnTo>
                <a:lnTo>
                  <a:pt x="4909693" y="302817"/>
                </a:lnTo>
                <a:lnTo>
                  <a:pt x="4850218" y="284388"/>
                </a:lnTo>
                <a:lnTo>
                  <a:pt x="4834041" y="283106"/>
                </a:lnTo>
                <a:lnTo>
                  <a:pt x="4797445" y="263866"/>
                </a:lnTo>
                <a:lnTo>
                  <a:pt x="4780168" y="226720"/>
                </a:lnTo>
                <a:lnTo>
                  <a:pt x="4779016" y="211512"/>
                </a:lnTo>
                <a:lnTo>
                  <a:pt x="4780273" y="195124"/>
                </a:lnTo>
                <a:lnTo>
                  <a:pt x="4784042" y="180727"/>
                </a:lnTo>
                <a:lnTo>
                  <a:pt x="4790325" y="168319"/>
                </a:lnTo>
                <a:lnTo>
                  <a:pt x="4799120" y="157901"/>
                </a:lnTo>
                <a:lnTo>
                  <a:pt x="4801886" y="155806"/>
                </a:lnTo>
                <a:lnTo>
                  <a:pt x="4776085" y="155806"/>
                </a:lnTo>
                <a:lnTo>
                  <a:pt x="4783781" y="118347"/>
                </a:lnTo>
                <a:lnTo>
                  <a:pt x="4804775" y="84604"/>
                </a:lnTo>
                <a:lnTo>
                  <a:pt x="4839590" y="63087"/>
                </a:lnTo>
                <a:lnTo>
                  <a:pt x="4940687" y="31831"/>
                </a:lnTo>
                <a:lnTo>
                  <a:pt x="4938593" y="0"/>
                </a:lnTo>
                <a:close/>
              </a:path>
              <a:path w="9415145" h="8568690">
                <a:moveTo>
                  <a:pt x="4934165" y="139053"/>
                </a:moveTo>
                <a:lnTo>
                  <a:pt x="4850218" y="139053"/>
                </a:lnTo>
                <a:lnTo>
                  <a:pt x="4866396" y="140309"/>
                </a:lnTo>
                <a:lnTo>
                  <a:pt x="4880584" y="144079"/>
                </a:lnTo>
                <a:lnTo>
                  <a:pt x="4911054" y="169968"/>
                </a:lnTo>
                <a:lnTo>
                  <a:pt x="4921420" y="211512"/>
                </a:lnTo>
                <a:lnTo>
                  <a:pt x="4920242" y="227244"/>
                </a:lnTo>
                <a:lnTo>
                  <a:pt x="4902573" y="264703"/>
                </a:lnTo>
                <a:lnTo>
                  <a:pt x="4866213" y="283158"/>
                </a:lnTo>
                <a:lnTo>
                  <a:pt x="4850218" y="284388"/>
                </a:lnTo>
                <a:lnTo>
                  <a:pt x="4933102" y="284388"/>
                </a:lnTo>
                <a:lnTo>
                  <a:pt x="4955974" y="239678"/>
                </a:lnTo>
                <a:lnTo>
                  <a:pt x="4959115" y="209836"/>
                </a:lnTo>
                <a:lnTo>
                  <a:pt x="4958395" y="196145"/>
                </a:lnTo>
                <a:lnTo>
                  <a:pt x="4946969" y="157481"/>
                </a:lnTo>
                <a:lnTo>
                  <a:pt x="4940425" y="146618"/>
                </a:lnTo>
                <a:lnTo>
                  <a:pt x="4934165" y="139053"/>
                </a:lnTo>
                <a:close/>
              </a:path>
              <a:path w="9415145" h="8568690">
                <a:moveTo>
                  <a:pt x="4859433" y="108896"/>
                </a:moveTo>
                <a:lnTo>
                  <a:pt x="4820088" y="115964"/>
                </a:lnTo>
                <a:lnTo>
                  <a:pt x="4782210" y="145335"/>
                </a:lnTo>
                <a:lnTo>
                  <a:pt x="4776085" y="155806"/>
                </a:lnTo>
                <a:lnTo>
                  <a:pt x="4801886" y="155806"/>
                </a:lnTo>
                <a:lnTo>
                  <a:pt x="4810010" y="149655"/>
                </a:lnTo>
                <a:lnTo>
                  <a:pt x="4822156" y="143765"/>
                </a:lnTo>
                <a:lnTo>
                  <a:pt x="4835559" y="140231"/>
                </a:lnTo>
                <a:lnTo>
                  <a:pt x="4850218" y="139053"/>
                </a:lnTo>
                <a:lnTo>
                  <a:pt x="4934165" y="139053"/>
                </a:lnTo>
                <a:lnTo>
                  <a:pt x="4932519" y="137063"/>
                </a:lnTo>
                <a:lnTo>
                  <a:pt x="4888228" y="112142"/>
                </a:lnTo>
                <a:lnTo>
                  <a:pt x="4874380" y="109708"/>
                </a:lnTo>
                <a:lnTo>
                  <a:pt x="4859433" y="108896"/>
                </a:lnTo>
                <a:close/>
              </a:path>
              <a:path w="9415145" h="8568690">
                <a:moveTo>
                  <a:pt x="5006748" y="370250"/>
                </a:moveTo>
                <a:lnTo>
                  <a:pt x="4994183" y="395380"/>
                </a:lnTo>
                <a:lnTo>
                  <a:pt x="5001827" y="399045"/>
                </a:lnTo>
                <a:lnTo>
                  <a:pt x="5009261" y="401663"/>
                </a:lnTo>
                <a:lnTo>
                  <a:pt x="5016486" y="403233"/>
                </a:lnTo>
                <a:lnTo>
                  <a:pt x="5023502" y="403757"/>
                </a:lnTo>
                <a:lnTo>
                  <a:pt x="5032559" y="402867"/>
                </a:lnTo>
                <a:lnTo>
                  <a:pt x="5065516" y="381716"/>
                </a:lnTo>
                <a:lnTo>
                  <a:pt x="5070904" y="374438"/>
                </a:lnTo>
                <a:lnTo>
                  <a:pt x="5016242" y="374438"/>
                </a:lnTo>
                <a:lnTo>
                  <a:pt x="5011495" y="373042"/>
                </a:lnTo>
                <a:lnTo>
                  <a:pt x="5006748" y="370250"/>
                </a:lnTo>
                <a:close/>
              </a:path>
              <a:path w="9415145" h="8568690">
                <a:moveTo>
                  <a:pt x="5010518" y="93400"/>
                </a:moveTo>
                <a:lnTo>
                  <a:pt x="4971566" y="93400"/>
                </a:lnTo>
                <a:lnTo>
                  <a:pt x="5067480" y="309937"/>
                </a:lnTo>
                <a:lnTo>
                  <a:pt x="5057009" y="336324"/>
                </a:lnTo>
                <a:lnTo>
                  <a:pt x="5048946" y="352999"/>
                </a:lnTo>
                <a:lnTo>
                  <a:pt x="5040255" y="364910"/>
                </a:lnTo>
                <a:lnTo>
                  <a:pt x="5030936" y="372056"/>
                </a:lnTo>
                <a:lnTo>
                  <a:pt x="5020989" y="374438"/>
                </a:lnTo>
                <a:lnTo>
                  <a:pt x="5070904" y="374438"/>
                </a:lnTo>
                <a:lnTo>
                  <a:pt x="5072655" y="372056"/>
                </a:lnTo>
                <a:lnTo>
                  <a:pt x="5079128" y="360774"/>
                </a:lnTo>
                <a:lnTo>
                  <a:pt x="5085071" y="347633"/>
                </a:lnTo>
                <a:lnTo>
                  <a:pt x="5114366" y="274755"/>
                </a:lnTo>
                <a:lnTo>
                  <a:pt x="5084233" y="274755"/>
                </a:lnTo>
                <a:lnTo>
                  <a:pt x="5010518" y="93400"/>
                </a:lnTo>
                <a:close/>
              </a:path>
              <a:path w="9415145" h="8568690">
                <a:moveTo>
                  <a:pt x="5187266" y="93400"/>
                </a:moveTo>
                <a:lnTo>
                  <a:pt x="5150828" y="93400"/>
                </a:lnTo>
                <a:lnTo>
                  <a:pt x="5084233" y="274755"/>
                </a:lnTo>
                <a:lnTo>
                  <a:pt x="5114366" y="274755"/>
                </a:lnTo>
                <a:lnTo>
                  <a:pt x="5187266" y="93400"/>
                </a:lnTo>
                <a:close/>
              </a:path>
              <a:path w="9415145" h="8568690">
                <a:moveTo>
                  <a:pt x="5430996" y="279363"/>
                </a:moveTo>
                <a:lnTo>
                  <a:pt x="5200217" y="279363"/>
                </a:lnTo>
                <a:lnTo>
                  <a:pt x="5200217" y="363548"/>
                </a:lnTo>
                <a:lnTo>
                  <a:pt x="5232887" y="363548"/>
                </a:lnTo>
                <a:lnTo>
                  <a:pt x="5232887" y="312032"/>
                </a:lnTo>
                <a:lnTo>
                  <a:pt x="5430996" y="312032"/>
                </a:lnTo>
                <a:lnTo>
                  <a:pt x="5430996" y="279363"/>
                </a:lnTo>
                <a:close/>
              </a:path>
              <a:path w="9415145" h="8568690">
                <a:moveTo>
                  <a:pt x="5430996" y="312032"/>
                </a:moveTo>
                <a:lnTo>
                  <a:pt x="5398327" y="312032"/>
                </a:lnTo>
                <a:lnTo>
                  <a:pt x="5398327" y="363548"/>
                </a:lnTo>
                <a:lnTo>
                  <a:pt x="5430996" y="363548"/>
                </a:lnTo>
                <a:lnTo>
                  <a:pt x="5430996" y="312032"/>
                </a:lnTo>
                <a:close/>
              </a:path>
              <a:path w="9415145" h="8568690">
                <a:moveTo>
                  <a:pt x="5401258" y="93400"/>
                </a:moveTo>
                <a:lnTo>
                  <a:pt x="5252572" y="93400"/>
                </a:lnTo>
                <a:lnTo>
                  <a:pt x="5250478" y="156644"/>
                </a:lnTo>
                <a:lnTo>
                  <a:pt x="5249535" y="179758"/>
                </a:lnTo>
                <a:lnTo>
                  <a:pt x="5242939" y="232453"/>
                </a:lnTo>
                <a:lnTo>
                  <a:pt x="5226604" y="269310"/>
                </a:lnTo>
                <a:lnTo>
                  <a:pt x="5212922" y="279363"/>
                </a:lnTo>
                <a:lnTo>
                  <a:pt x="5256341" y="279363"/>
                </a:lnTo>
                <a:lnTo>
                  <a:pt x="5275189" y="241248"/>
                </a:lnTo>
                <a:lnTo>
                  <a:pt x="5282807" y="185177"/>
                </a:lnTo>
                <a:lnTo>
                  <a:pt x="5285241" y="126069"/>
                </a:lnTo>
                <a:lnTo>
                  <a:pt x="5401258" y="126069"/>
                </a:lnTo>
                <a:lnTo>
                  <a:pt x="5401258" y="93400"/>
                </a:lnTo>
                <a:close/>
              </a:path>
              <a:path w="9415145" h="8568690">
                <a:moveTo>
                  <a:pt x="5401258" y="126069"/>
                </a:moveTo>
                <a:lnTo>
                  <a:pt x="5364401" y="126069"/>
                </a:lnTo>
                <a:lnTo>
                  <a:pt x="5364401" y="279363"/>
                </a:lnTo>
                <a:lnTo>
                  <a:pt x="5401258" y="279363"/>
                </a:lnTo>
                <a:lnTo>
                  <a:pt x="5401258" y="126069"/>
                </a:lnTo>
                <a:close/>
              </a:path>
              <a:path w="9415145" h="8568690">
                <a:moveTo>
                  <a:pt x="5508405" y="93400"/>
                </a:moveTo>
                <a:lnTo>
                  <a:pt x="5471547" y="93400"/>
                </a:lnTo>
                <a:lnTo>
                  <a:pt x="5471547" y="312032"/>
                </a:lnTo>
                <a:lnTo>
                  <a:pt x="5565367" y="312032"/>
                </a:lnTo>
                <a:lnTo>
                  <a:pt x="5582879" y="310723"/>
                </a:lnTo>
                <a:lnTo>
                  <a:pt x="5598141" y="306796"/>
                </a:lnTo>
                <a:lnTo>
                  <a:pt x="5611151" y="300252"/>
                </a:lnTo>
                <a:lnTo>
                  <a:pt x="5621909" y="291090"/>
                </a:lnTo>
                <a:lnTo>
                  <a:pt x="5627841" y="283132"/>
                </a:lnTo>
                <a:lnTo>
                  <a:pt x="5508405" y="283132"/>
                </a:lnTo>
                <a:lnTo>
                  <a:pt x="5508405" y="196852"/>
                </a:lnTo>
                <a:lnTo>
                  <a:pt x="5628870" y="196852"/>
                </a:lnTo>
                <a:lnTo>
                  <a:pt x="5621072" y="187638"/>
                </a:lnTo>
                <a:lnTo>
                  <a:pt x="5610051" y="179025"/>
                </a:lnTo>
                <a:lnTo>
                  <a:pt x="5596675" y="172874"/>
                </a:lnTo>
                <a:lnTo>
                  <a:pt x="5580942" y="169183"/>
                </a:lnTo>
                <a:lnTo>
                  <a:pt x="5562854" y="167952"/>
                </a:lnTo>
                <a:lnTo>
                  <a:pt x="5508405" y="167952"/>
                </a:lnTo>
                <a:lnTo>
                  <a:pt x="5508405" y="93400"/>
                </a:lnTo>
                <a:close/>
              </a:path>
              <a:path w="9415145" h="8568690">
                <a:moveTo>
                  <a:pt x="5628870" y="196852"/>
                </a:moveTo>
                <a:lnTo>
                  <a:pt x="5559503" y="196852"/>
                </a:lnTo>
                <a:lnTo>
                  <a:pt x="5571100" y="197637"/>
                </a:lnTo>
                <a:lnTo>
                  <a:pt x="5580759" y="199993"/>
                </a:lnTo>
                <a:lnTo>
                  <a:pt x="5603298" y="230856"/>
                </a:lnTo>
                <a:lnTo>
                  <a:pt x="5603900" y="239154"/>
                </a:lnTo>
                <a:lnTo>
                  <a:pt x="5603245" y="247688"/>
                </a:lnTo>
                <a:lnTo>
                  <a:pt x="5580131" y="279886"/>
                </a:lnTo>
                <a:lnTo>
                  <a:pt x="5560341" y="283132"/>
                </a:lnTo>
                <a:lnTo>
                  <a:pt x="5627841" y="283132"/>
                </a:lnTo>
                <a:lnTo>
                  <a:pt x="5630338" y="279782"/>
                </a:lnTo>
                <a:lnTo>
                  <a:pt x="5636359" y="267217"/>
                </a:lnTo>
                <a:lnTo>
                  <a:pt x="5639972" y="253395"/>
                </a:lnTo>
                <a:lnTo>
                  <a:pt x="5641176" y="238317"/>
                </a:lnTo>
                <a:lnTo>
                  <a:pt x="5639919" y="223370"/>
                </a:lnTo>
                <a:lnTo>
                  <a:pt x="5636150" y="209941"/>
                </a:lnTo>
                <a:lnTo>
                  <a:pt x="5629867" y="198030"/>
                </a:lnTo>
                <a:lnTo>
                  <a:pt x="5628870" y="196852"/>
                </a:lnTo>
                <a:close/>
              </a:path>
              <a:path w="9415145" h="8568690">
                <a:moveTo>
                  <a:pt x="5802009" y="180936"/>
                </a:moveTo>
                <a:lnTo>
                  <a:pt x="5678452" y="180936"/>
                </a:lnTo>
                <a:lnTo>
                  <a:pt x="5678452" y="214443"/>
                </a:lnTo>
                <a:lnTo>
                  <a:pt x="5802009" y="214443"/>
                </a:lnTo>
                <a:lnTo>
                  <a:pt x="5802009" y="180936"/>
                </a:lnTo>
                <a:close/>
              </a:path>
              <a:path w="9415145" h="8568690">
                <a:moveTo>
                  <a:pt x="6020160" y="92981"/>
                </a:moveTo>
                <a:lnTo>
                  <a:pt x="5930529" y="92981"/>
                </a:lnTo>
                <a:lnTo>
                  <a:pt x="5919770" y="93531"/>
                </a:lnTo>
                <a:lnTo>
                  <a:pt x="5883855" y="106567"/>
                </a:lnTo>
                <a:lnTo>
                  <a:pt x="5859117" y="141880"/>
                </a:lnTo>
                <a:lnTo>
                  <a:pt x="5856814" y="160414"/>
                </a:lnTo>
                <a:lnTo>
                  <a:pt x="5857625" y="173345"/>
                </a:lnTo>
                <a:lnTo>
                  <a:pt x="5876813" y="211197"/>
                </a:lnTo>
                <a:lnTo>
                  <a:pt x="5904143" y="224076"/>
                </a:lnTo>
                <a:lnTo>
                  <a:pt x="5842155" y="312032"/>
                </a:lnTo>
                <a:lnTo>
                  <a:pt x="5882781" y="312032"/>
                </a:lnTo>
                <a:lnTo>
                  <a:pt x="5940581" y="229940"/>
                </a:lnTo>
                <a:lnTo>
                  <a:pt x="6020160" y="229940"/>
                </a:lnTo>
                <a:lnTo>
                  <a:pt x="6020160" y="202716"/>
                </a:lnTo>
                <a:lnTo>
                  <a:pt x="5933042" y="202716"/>
                </a:lnTo>
                <a:lnTo>
                  <a:pt x="5923985" y="201957"/>
                </a:lnTo>
                <a:lnTo>
                  <a:pt x="5894692" y="169523"/>
                </a:lnTo>
                <a:lnTo>
                  <a:pt x="5894090" y="161251"/>
                </a:lnTo>
                <a:lnTo>
                  <a:pt x="5894823" y="153057"/>
                </a:lnTo>
                <a:lnTo>
                  <a:pt x="5927885" y="122588"/>
                </a:lnTo>
                <a:lnTo>
                  <a:pt x="5937230" y="121881"/>
                </a:lnTo>
                <a:lnTo>
                  <a:pt x="6020160" y="121881"/>
                </a:lnTo>
                <a:lnTo>
                  <a:pt x="6020160" y="92981"/>
                </a:lnTo>
                <a:close/>
              </a:path>
              <a:path w="9415145" h="8568690">
                <a:moveTo>
                  <a:pt x="6020160" y="229940"/>
                </a:moveTo>
                <a:lnTo>
                  <a:pt x="5983302" y="229940"/>
                </a:lnTo>
                <a:lnTo>
                  <a:pt x="5983302" y="312032"/>
                </a:lnTo>
                <a:lnTo>
                  <a:pt x="6020160" y="312032"/>
                </a:lnTo>
                <a:lnTo>
                  <a:pt x="6020160" y="229940"/>
                </a:lnTo>
                <a:close/>
              </a:path>
              <a:path w="9415145" h="8568690">
                <a:moveTo>
                  <a:pt x="6020160" y="121881"/>
                </a:moveTo>
                <a:lnTo>
                  <a:pt x="5983302" y="121881"/>
                </a:lnTo>
                <a:lnTo>
                  <a:pt x="5983302" y="202716"/>
                </a:lnTo>
                <a:lnTo>
                  <a:pt x="6020160" y="202716"/>
                </a:lnTo>
                <a:lnTo>
                  <a:pt x="6020160" y="121881"/>
                </a:lnTo>
                <a:close/>
              </a:path>
              <a:path w="9415145" h="8568690">
                <a:moveTo>
                  <a:pt x="6116207" y="93400"/>
                </a:moveTo>
                <a:lnTo>
                  <a:pt x="6079350" y="93400"/>
                </a:lnTo>
                <a:lnTo>
                  <a:pt x="6079350" y="312032"/>
                </a:lnTo>
                <a:lnTo>
                  <a:pt x="6116207" y="312032"/>
                </a:lnTo>
                <a:lnTo>
                  <a:pt x="6116207" y="217375"/>
                </a:lnTo>
                <a:lnTo>
                  <a:pt x="6183995" y="217375"/>
                </a:lnTo>
                <a:lnTo>
                  <a:pt x="6169400" y="199365"/>
                </a:lnTo>
                <a:lnTo>
                  <a:pt x="6181667" y="183449"/>
                </a:lnTo>
                <a:lnTo>
                  <a:pt x="6116207" y="183449"/>
                </a:lnTo>
                <a:lnTo>
                  <a:pt x="6116207" y="93400"/>
                </a:lnTo>
                <a:close/>
              </a:path>
              <a:path w="9415145" h="8568690">
                <a:moveTo>
                  <a:pt x="6183995" y="217375"/>
                </a:moveTo>
                <a:lnTo>
                  <a:pt x="6140500" y="217375"/>
                </a:lnTo>
                <a:lnTo>
                  <a:pt x="6217984" y="312032"/>
                </a:lnTo>
                <a:lnTo>
                  <a:pt x="6260705" y="312032"/>
                </a:lnTo>
                <a:lnTo>
                  <a:pt x="6183995" y="217375"/>
                </a:lnTo>
                <a:close/>
              </a:path>
              <a:path w="9415145" h="8568690">
                <a:moveTo>
                  <a:pt x="6251072" y="93400"/>
                </a:moveTo>
                <a:lnTo>
                  <a:pt x="6209189" y="93400"/>
                </a:lnTo>
                <a:lnTo>
                  <a:pt x="6140500" y="183449"/>
                </a:lnTo>
                <a:lnTo>
                  <a:pt x="6181667" y="183449"/>
                </a:lnTo>
                <a:lnTo>
                  <a:pt x="6251072" y="93400"/>
                </a:lnTo>
                <a:close/>
              </a:path>
              <a:path w="9415145" h="8568690">
                <a:moveTo>
                  <a:pt x="6373186" y="180517"/>
                </a:moveTo>
                <a:lnTo>
                  <a:pt x="6324601" y="188894"/>
                </a:lnTo>
                <a:lnTo>
                  <a:pt x="6291513" y="212768"/>
                </a:lnTo>
                <a:lnTo>
                  <a:pt x="6279786" y="248788"/>
                </a:lnTo>
                <a:lnTo>
                  <a:pt x="6280388" y="258002"/>
                </a:lnTo>
                <a:lnTo>
                  <a:pt x="6300937" y="296744"/>
                </a:lnTo>
                <a:lnTo>
                  <a:pt x="6344574" y="315671"/>
                </a:lnTo>
                <a:lnTo>
                  <a:pt x="6355176" y="316220"/>
                </a:lnTo>
                <a:lnTo>
                  <a:pt x="6366511" y="315592"/>
                </a:lnTo>
                <a:lnTo>
                  <a:pt x="6411797" y="300618"/>
                </a:lnTo>
                <a:lnTo>
                  <a:pt x="6427912" y="288577"/>
                </a:lnTo>
                <a:lnTo>
                  <a:pt x="6364809" y="288577"/>
                </a:lnTo>
                <a:lnTo>
                  <a:pt x="6356956" y="288184"/>
                </a:lnTo>
                <a:lnTo>
                  <a:pt x="6320413" y="266379"/>
                </a:lnTo>
                <a:lnTo>
                  <a:pt x="6314968" y="252836"/>
                </a:lnTo>
                <a:lnTo>
                  <a:pt x="6315083" y="244879"/>
                </a:lnTo>
                <a:lnTo>
                  <a:pt x="6341590" y="210752"/>
                </a:lnTo>
                <a:lnTo>
                  <a:pt x="6377793" y="204391"/>
                </a:lnTo>
                <a:lnTo>
                  <a:pt x="6469937" y="204391"/>
                </a:lnTo>
                <a:lnTo>
                  <a:pt x="6469937" y="189732"/>
                </a:lnTo>
                <a:lnTo>
                  <a:pt x="6433079" y="189732"/>
                </a:lnTo>
                <a:lnTo>
                  <a:pt x="6426561" y="187585"/>
                </a:lnTo>
                <a:lnTo>
                  <a:pt x="6419572" y="185753"/>
                </a:lnTo>
                <a:lnTo>
                  <a:pt x="6380620" y="180675"/>
                </a:lnTo>
                <a:lnTo>
                  <a:pt x="6373186" y="180517"/>
                </a:lnTo>
                <a:close/>
              </a:path>
              <a:path w="9415145" h="8568690">
                <a:moveTo>
                  <a:pt x="6469937" y="277687"/>
                </a:moveTo>
                <a:lnTo>
                  <a:pt x="6438105" y="277687"/>
                </a:lnTo>
                <a:lnTo>
                  <a:pt x="6438943" y="291509"/>
                </a:lnTo>
                <a:lnTo>
                  <a:pt x="6457092" y="313707"/>
                </a:lnTo>
                <a:lnTo>
                  <a:pt x="6467424" y="313707"/>
                </a:lnTo>
                <a:lnTo>
                  <a:pt x="6469518" y="313568"/>
                </a:lnTo>
                <a:lnTo>
                  <a:pt x="6472031" y="313288"/>
                </a:lnTo>
                <a:lnTo>
                  <a:pt x="6474823" y="313009"/>
                </a:lnTo>
                <a:lnTo>
                  <a:pt x="6478034" y="312590"/>
                </a:lnTo>
                <a:lnTo>
                  <a:pt x="6481664" y="312032"/>
                </a:lnTo>
                <a:lnTo>
                  <a:pt x="6481664" y="283551"/>
                </a:lnTo>
                <a:lnTo>
                  <a:pt x="6473846" y="283272"/>
                </a:lnTo>
                <a:lnTo>
                  <a:pt x="6469937" y="278804"/>
                </a:lnTo>
                <a:lnTo>
                  <a:pt x="6469937" y="277687"/>
                </a:lnTo>
                <a:close/>
              </a:path>
              <a:path w="9415145" h="8568690">
                <a:moveTo>
                  <a:pt x="6469937" y="204391"/>
                </a:moveTo>
                <a:lnTo>
                  <a:pt x="6377793" y="204391"/>
                </a:lnTo>
                <a:lnTo>
                  <a:pt x="6391929" y="205045"/>
                </a:lnTo>
                <a:lnTo>
                  <a:pt x="6405855" y="207009"/>
                </a:lnTo>
                <a:lnTo>
                  <a:pt x="6419572" y="210281"/>
                </a:lnTo>
                <a:lnTo>
                  <a:pt x="6433079" y="214862"/>
                </a:lnTo>
                <a:lnTo>
                  <a:pt x="6433079" y="244879"/>
                </a:lnTo>
                <a:lnTo>
                  <a:pt x="6404834" y="278106"/>
                </a:lnTo>
                <a:lnTo>
                  <a:pt x="6364809" y="288577"/>
                </a:lnTo>
                <a:lnTo>
                  <a:pt x="6427912" y="288577"/>
                </a:lnTo>
                <a:lnTo>
                  <a:pt x="6430435" y="286378"/>
                </a:lnTo>
                <a:lnTo>
                  <a:pt x="6438105" y="277687"/>
                </a:lnTo>
                <a:lnTo>
                  <a:pt x="6469937" y="277687"/>
                </a:lnTo>
                <a:lnTo>
                  <a:pt x="6469937" y="204391"/>
                </a:lnTo>
                <a:close/>
              </a:path>
              <a:path w="9415145" h="8568690">
                <a:moveTo>
                  <a:pt x="6451266" y="119786"/>
                </a:moveTo>
                <a:lnTo>
                  <a:pt x="6375280" y="119786"/>
                </a:lnTo>
                <a:lnTo>
                  <a:pt x="6388316" y="120703"/>
                </a:lnTo>
                <a:lnTo>
                  <a:pt x="6399782" y="123451"/>
                </a:lnTo>
                <a:lnTo>
                  <a:pt x="6429310" y="151408"/>
                </a:lnTo>
                <a:lnTo>
                  <a:pt x="6433079" y="173816"/>
                </a:lnTo>
                <a:lnTo>
                  <a:pt x="6433079" y="189732"/>
                </a:lnTo>
                <a:lnTo>
                  <a:pt x="6469937" y="189732"/>
                </a:lnTo>
                <a:lnTo>
                  <a:pt x="6469937" y="177585"/>
                </a:lnTo>
                <a:lnTo>
                  <a:pt x="6468418" y="158005"/>
                </a:lnTo>
                <a:lnTo>
                  <a:pt x="6463863" y="140728"/>
                </a:lnTo>
                <a:lnTo>
                  <a:pt x="6456272" y="125755"/>
                </a:lnTo>
                <a:lnTo>
                  <a:pt x="6451266" y="119786"/>
                </a:lnTo>
                <a:close/>
              </a:path>
              <a:path w="9415145" h="8568690">
                <a:moveTo>
                  <a:pt x="6379468" y="89630"/>
                </a:moveTo>
                <a:lnTo>
                  <a:pt x="6335071" y="97169"/>
                </a:lnTo>
                <a:lnTo>
                  <a:pt x="6292351" y="118949"/>
                </a:lnTo>
                <a:lnTo>
                  <a:pt x="6305753" y="144916"/>
                </a:lnTo>
                <a:lnTo>
                  <a:pt x="6314837" y="139210"/>
                </a:lnTo>
                <a:lnTo>
                  <a:pt x="6323658" y="134236"/>
                </a:lnTo>
                <a:lnTo>
                  <a:pt x="6366353" y="120205"/>
                </a:lnTo>
                <a:lnTo>
                  <a:pt x="6375280" y="119786"/>
                </a:lnTo>
                <a:lnTo>
                  <a:pt x="6451266" y="119786"/>
                </a:lnTo>
                <a:lnTo>
                  <a:pt x="6445644" y="113085"/>
                </a:lnTo>
                <a:lnTo>
                  <a:pt x="6432398" y="102823"/>
                </a:lnTo>
                <a:lnTo>
                  <a:pt x="6416954" y="95494"/>
                </a:lnTo>
                <a:lnTo>
                  <a:pt x="6399310" y="91096"/>
                </a:lnTo>
                <a:lnTo>
                  <a:pt x="6379468" y="89630"/>
                </a:lnTo>
                <a:close/>
              </a:path>
              <a:path w="9415145" h="8568690">
                <a:moveTo>
                  <a:pt x="6772604" y="312032"/>
                </a:moveTo>
                <a:lnTo>
                  <a:pt x="6735746" y="312032"/>
                </a:lnTo>
                <a:lnTo>
                  <a:pt x="6735746" y="401244"/>
                </a:lnTo>
                <a:lnTo>
                  <a:pt x="6772604" y="401244"/>
                </a:lnTo>
                <a:lnTo>
                  <a:pt x="6772604" y="312032"/>
                </a:lnTo>
                <a:close/>
              </a:path>
              <a:path w="9415145" h="8568690">
                <a:moveTo>
                  <a:pt x="6781400" y="93818"/>
                </a:moveTo>
                <a:lnTo>
                  <a:pt x="6727370" y="93818"/>
                </a:lnTo>
                <a:lnTo>
                  <a:pt x="6711559" y="94761"/>
                </a:lnTo>
                <a:lnTo>
                  <a:pt x="6670408" y="108896"/>
                </a:lnTo>
                <a:lnTo>
                  <a:pt x="6640488" y="136932"/>
                </a:lnTo>
                <a:lnTo>
                  <a:pt x="6623394" y="174654"/>
                </a:lnTo>
                <a:lnTo>
                  <a:pt x="6620148" y="203134"/>
                </a:lnTo>
                <a:lnTo>
                  <a:pt x="6620960" y="217506"/>
                </a:lnTo>
                <a:lnTo>
                  <a:pt x="6633132" y="257164"/>
                </a:lnTo>
                <a:lnTo>
                  <a:pt x="6658733" y="288812"/>
                </a:lnTo>
                <a:lnTo>
                  <a:pt x="6696481" y="308262"/>
                </a:lnTo>
                <a:lnTo>
                  <a:pt x="6727370" y="312032"/>
                </a:lnTo>
                <a:lnTo>
                  <a:pt x="6781400" y="312032"/>
                </a:lnTo>
                <a:lnTo>
                  <a:pt x="6825849" y="303550"/>
                </a:lnTo>
                <a:lnTo>
                  <a:pt x="6857243" y="281876"/>
                </a:lnTo>
                <a:lnTo>
                  <a:pt x="6727370" y="281876"/>
                </a:lnTo>
                <a:lnTo>
                  <a:pt x="6717030" y="281247"/>
                </a:lnTo>
                <a:lnTo>
                  <a:pt x="6675853" y="259573"/>
                </a:lnTo>
                <a:lnTo>
                  <a:pt x="6658367" y="224705"/>
                </a:lnTo>
                <a:lnTo>
                  <a:pt x="6656168" y="203554"/>
                </a:lnTo>
                <a:lnTo>
                  <a:pt x="6656744" y="192716"/>
                </a:lnTo>
                <a:lnTo>
                  <a:pt x="6670408" y="154811"/>
                </a:lnTo>
                <a:lnTo>
                  <a:pt x="6707894" y="126697"/>
                </a:lnTo>
                <a:lnTo>
                  <a:pt x="6727370" y="123974"/>
                </a:lnTo>
                <a:lnTo>
                  <a:pt x="6856824" y="123974"/>
                </a:lnTo>
                <a:lnTo>
                  <a:pt x="6849382" y="117038"/>
                </a:lnTo>
                <a:lnTo>
                  <a:pt x="6837942" y="108896"/>
                </a:lnTo>
                <a:lnTo>
                  <a:pt x="6825456" y="102300"/>
                </a:lnTo>
                <a:lnTo>
                  <a:pt x="6811870" y="97588"/>
                </a:lnTo>
                <a:lnTo>
                  <a:pt x="6797185" y="94761"/>
                </a:lnTo>
                <a:lnTo>
                  <a:pt x="6781400" y="93818"/>
                </a:lnTo>
                <a:close/>
              </a:path>
              <a:path w="9415145" h="8568690">
                <a:moveTo>
                  <a:pt x="6770929" y="123974"/>
                </a:moveTo>
                <a:lnTo>
                  <a:pt x="6737422" y="123974"/>
                </a:lnTo>
                <a:lnTo>
                  <a:pt x="6737422" y="281876"/>
                </a:lnTo>
                <a:lnTo>
                  <a:pt x="6770929" y="281876"/>
                </a:lnTo>
                <a:lnTo>
                  <a:pt x="6770929" y="123974"/>
                </a:lnTo>
                <a:close/>
              </a:path>
              <a:path w="9415145" h="8568690">
                <a:moveTo>
                  <a:pt x="6856824" y="123974"/>
                </a:moveTo>
                <a:lnTo>
                  <a:pt x="6781400" y="123974"/>
                </a:lnTo>
                <a:lnTo>
                  <a:pt x="6791557" y="124655"/>
                </a:lnTo>
                <a:lnTo>
                  <a:pt x="6801085" y="126697"/>
                </a:lnTo>
                <a:lnTo>
                  <a:pt x="6838361" y="154811"/>
                </a:lnTo>
                <a:lnTo>
                  <a:pt x="6852026" y="192716"/>
                </a:lnTo>
                <a:lnTo>
                  <a:pt x="6852602" y="203554"/>
                </a:lnTo>
                <a:lnTo>
                  <a:pt x="6852026" y="214391"/>
                </a:lnTo>
                <a:lnTo>
                  <a:pt x="6838518" y="252112"/>
                </a:lnTo>
                <a:lnTo>
                  <a:pt x="6801085" y="279362"/>
                </a:lnTo>
                <a:lnTo>
                  <a:pt x="6781400" y="281876"/>
                </a:lnTo>
                <a:lnTo>
                  <a:pt x="6857243" y="281876"/>
                </a:lnTo>
                <a:lnTo>
                  <a:pt x="6881318" y="244521"/>
                </a:lnTo>
                <a:lnTo>
                  <a:pt x="6888622" y="203134"/>
                </a:lnTo>
                <a:lnTo>
                  <a:pt x="6887784" y="188580"/>
                </a:lnTo>
                <a:lnTo>
                  <a:pt x="6875219" y="148686"/>
                </a:lnTo>
                <a:lnTo>
                  <a:pt x="6859408" y="126383"/>
                </a:lnTo>
                <a:lnTo>
                  <a:pt x="6856824" y="123974"/>
                </a:lnTo>
                <a:close/>
              </a:path>
              <a:path w="9415145" h="8568690">
                <a:moveTo>
                  <a:pt x="6772604" y="6282"/>
                </a:moveTo>
                <a:lnTo>
                  <a:pt x="6735746" y="6282"/>
                </a:lnTo>
                <a:lnTo>
                  <a:pt x="6735746" y="93818"/>
                </a:lnTo>
                <a:lnTo>
                  <a:pt x="6772604" y="93818"/>
                </a:lnTo>
                <a:lnTo>
                  <a:pt x="6772604" y="6282"/>
                </a:lnTo>
                <a:close/>
              </a:path>
              <a:path w="9415145" h="8568690">
                <a:moveTo>
                  <a:pt x="7028886" y="89630"/>
                </a:moveTo>
                <a:lnTo>
                  <a:pt x="6984515" y="98583"/>
                </a:lnTo>
                <a:lnTo>
                  <a:pt x="6949412" y="123661"/>
                </a:lnTo>
                <a:lnTo>
                  <a:pt x="6926507" y="160099"/>
                </a:lnTo>
                <a:lnTo>
                  <a:pt x="6918756" y="202716"/>
                </a:lnTo>
                <a:lnTo>
                  <a:pt x="6918756" y="203554"/>
                </a:lnTo>
                <a:lnTo>
                  <a:pt x="6926507" y="246013"/>
                </a:lnTo>
                <a:lnTo>
                  <a:pt x="6949098" y="282399"/>
                </a:lnTo>
                <a:lnTo>
                  <a:pt x="6984123" y="307503"/>
                </a:lnTo>
                <a:lnTo>
                  <a:pt x="7028886" y="316220"/>
                </a:lnTo>
                <a:lnTo>
                  <a:pt x="7044906" y="315252"/>
                </a:lnTo>
                <a:lnTo>
                  <a:pt x="7086685" y="300723"/>
                </a:lnTo>
                <a:lnTo>
                  <a:pt x="7106573" y="284388"/>
                </a:lnTo>
                <a:lnTo>
                  <a:pt x="7028886" y="284388"/>
                </a:lnTo>
                <a:lnTo>
                  <a:pt x="7019069" y="283734"/>
                </a:lnTo>
                <a:lnTo>
                  <a:pt x="6977683" y="261143"/>
                </a:lnTo>
                <a:lnTo>
                  <a:pt x="6958835" y="225123"/>
                </a:lnTo>
                <a:lnTo>
                  <a:pt x="6956427" y="203554"/>
                </a:lnTo>
                <a:lnTo>
                  <a:pt x="6957029" y="192323"/>
                </a:lnTo>
                <a:lnTo>
                  <a:pt x="6971479" y="153345"/>
                </a:lnTo>
                <a:lnTo>
                  <a:pt x="7000850" y="127823"/>
                </a:lnTo>
                <a:lnTo>
                  <a:pt x="7028886" y="121462"/>
                </a:lnTo>
                <a:lnTo>
                  <a:pt x="7106204" y="121462"/>
                </a:lnTo>
                <a:lnTo>
                  <a:pt x="7098125" y="113949"/>
                </a:lnTo>
                <a:lnTo>
                  <a:pt x="7086266" y="105546"/>
                </a:lnTo>
                <a:lnTo>
                  <a:pt x="7073413" y="98583"/>
                </a:lnTo>
                <a:lnTo>
                  <a:pt x="7059566" y="93609"/>
                </a:lnTo>
                <a:lnTo>
                  <a:pt x="7044723" y="90625"/>
                </a:lnTo>
                <a:lnTo>
                  <a:pt x="7028886" y="89630"/>
                </a:lnTo>
                <a:close/>
              </a:path>
              <a:path w="9415145" h="8568690">
                <a:moveTo>
                  <a:pt x="7106204" y="121462"/>
                </a:moveTo>
                <a:lnTo>
                  <a:pt x="7028886" y="121462"/>
                </a:lnTo>
                <a:lnTo>
                  <a:pt x="7038702" y="122142"/>
                </a:lnTo>
                <a:lnTo>
                  <a:pt x="7048047" y="124184"/>
                </a:lnTo>
                <a:lnTo>
                  <a:pt x="7080298" y="145126"/>
                </a:lnTo>
                <a:lnTo>
                  <a:pt x="7099250" y="181146"/>
                </a:lnTo>
                <a:lnTo>
                  <a:pt x="7101763" y="202716"/>
                </a:lnTo>
                <a:lnTo>
                  <a:pt x="7101135" y="213789"/>
                </a:lnTo>
                <a:lnTo>
                  <a:pt x="7086449" y="252924"/>
                </a:lnTo>
                <a:lnTo>
                  <a:pt x="7056922" y="278263"/>
                </a:lnTo>
                <a:lnTo>
                  <a:pt x="7028886" y="284388"/>
                </a:lnTo>
                <a:lnTo>
                  <a:pt x="7106573" y="284388"/>
                </a:lnTo>
                <a:lnTo>
                  <a:pt x="7131448" y="246013"/>
                </a:lnTo>
                <a:lnTo>
                  <a:pt x="7139433" y="203554"/>
                </a:lnTo>
                <a:lnTo>
                  <a:pt x="7139433" y="202716"/>
                </a:lnTo>
                <a:lnTo>
                  <a:pt x="7138568" y="188161"/>
                </a:lnTo>
                <a:lnTo>
                  <a:pt x="7125217" y="147011"/>
                </a:lnTo>
                <a:lnTo>
                  <a:pt x="7108569" y="123661"/>
                </a:lnTo>
                <a:lnTo>
                  <a:pt x="7106204" y="121462"/>
                </a:lnTo>
                <a:close/>
              </a:path>
              <a:path w="9415145" h="8568690">
                <a:moveTo>
                  <a:pt x="7216789" y="93400"/>
                </a:moveTo>
                <a:lnTo>
                  <a:pt x="7184120" y="93400"/>
                </a:lnTo>
                <a:lnTo>
                  <a:pt x="7184120" y="401244"/>
                </a:lnTo>
                <a:lnTo>
                  <a:pt x="7220977" y="401244"/>
                </a:lnTo>
                <a:lnTo>
                  <a:pt x="7220977" y="268892"/>
                </a:lnTo>
                <a:lnTo>
                  <a:pt x="7248110" y="268892"/>
                </a:lnTo>
                <a:lnTo>
                  <a:pt x="7240217" y="261772"/>
                </a:lnTo>
                <a:lnTo>
                  <a:pt x="7232600" y="252976"/>
                </a:lnTo>
                <a:lnTo>
                  <a:pt x="7226186" y="243343"/>
                </a:lnTo>
                <a:lnTo>
                  <a:pt x="7220977" y="232872"/>
                </a:lnTo>
                <a:lnTo>
                  <a:pt x="7220977" y="170465"/>
                </a:lnTo>
                <a:lnTo>
                  <a:pt x="7246107" y="136016"/>
                </a:lnTo>
                <a:lnTo>
                  <a:pt x="7248527" y="134445"/>
                </a:lnTo>
                <a:lnTo>
                  <a:pt x="7216789" y="134445"/>
                </a:lnTo>
                <a:lnTo>
                  <a:pt x="7216789" y="93400"/>
                </a:lnTo>
                <a:close/>
              </a:path>
              <a:path w="9415145" h="8568690">
                <a:moveTo>
                  <a:pt x="7248110" y="268892"/>
                </a:moveTo>
                <a:lnTo>
                  <a:pt x="7220977" y="268892"/>
                </a:lnTo>
                <a:lnTo>
                  <a:pt x="7227600" y="278708"/>
                </a:lnTo>
                <a:lnTo>
                  <a:pt x="7264903" y="308681"/>
                </a:lnTo>
                <a:lnTo>
                  <a:pt x="7301813" y="316220"/>
                </a:lnTo>
                <a:lnTo>
                  <a:pt x="7315844" y="315278"/>
                </a:lnTo>
                <a:lnTo>
                  <a:pt x="7352911" y="301142"/>
                </a:lnTo>
                <a:lnTo>
                  <a:pt x="7371304" y="284388"/>
                </a:lnTo>
                <a:lnTo>
                  <a:pt x="7290504" y="284388"/>
                </a:lnTo>
                <a:lnTo>
                  <a:pt x="7279588" y="283472"/>
                </a:lnTo>
                <a:lnTo>
                  <a:pt x="7269039" y="280724"/>
                </a:lnTo>
                <a:lnTo>
                  <a:pt x="7258856" y="276143"/>
                </a:lnTo>
                <a:lnTo>
                  <a:pt x="7249039" y="269730"/>
                </a:lnTo>
                <a:lnTo>
                  <a:pt x="7248110" y="268892"/>
                </a:lnTo>
                <a:close/>
              </a:path>
              <a:path w="9415145" h="8568690">
                <a:moveTo>
                  <a:pt x="7368093" y="121462"/>
                </a:moveTo>
                <a:lnTo>
                  <a:pt x="7287153" y="121462"/>
                </a:lnTo>
                <a:lnTo>
                  <a:pt x="7297545" y="122168"/>
                </a:lnTo>
                <a:lnTo>
                  <a:pt x="7307362" y="124289"/>
                </a:lnTo>
                <a:lnTo>
                  <a:pt x="7340555" y="145545"/>
                </a:lnTo>
                <a:lnTo>
                  <a:pt x="7359612" y="181460"/>
                </a:lnTo>
                <a:lnTo>
                  <a:pt x="7362125" y="202716"/>
                </a:lnTo>
                <a:lnTo>
                  <a:pt x="7361549" y="212873"/>
                </a:lnTo>
                <a:lnTo>
                  <a:pt x="7348068" y="251065"/>
                </a:lnTo>
                <a:lnTo>
                  <a:pt x="7319875" y="277792"/>
                </a:lnTo>
                <a:lnTo>
                  <a:pt x="7290504" y="284388"/>
                </a:lnTo>
                <a:lnTo>
                  <a:pt x="7371304" y="284388"/>
                </a:lnTo>
                <a:lnTo>
                  <a:pt x="7392752" y="246379"/>
                </a:lnTo>
                <a:lnTo>
                  <a:pt x="7399820" y="202716"/>
                </a:lnTo>
                <a:lnTo>
                  <a:pt x="7399323" y="191747"/>
                </a:lnTo>
                <a:lnTo>
                  <a:pt x="7387700" y="150440"/>
                </a:lnTo>
                <a:lnTo>
                  <a:pt x="7370502" y="123974"/>
                </a:lnTo>
                <a:lnTo>
                  <a:pt x="7368093" y="121462"/>
                </a:lnTo>
                <a:close/>
              </a:path>
              <a:path w="9415145" h="8568690">
                <a:moveTo>
                  <a:pt x="7296368" y="89630"/>
                </a:moveTo>
                <a:lnTo>
                  <a:pt x="7250715" y="102195"/>
                </a:lnTo>
                <a:lnTo>
                  <a:pt x="7216789" y="134445"/>
                </a:lnTo>
                <a:lnTo>
                  <a:pt x="7248527" y="134445"/>
                </a:lnTo>
                <a:lnTo>
                  <a:pt x="7252599" y="131802"/>
                </a:lnTo>
                <a:lnTo>
                  <a:pt x="7259510" y="128163"/>
                </a:lnTo>
                <a:lnTo>
                  <a:pt x="7266735" y="125231"/>
                </a:lnTo>
                <a:lnTo>
                  <a:pt x="7273750" y="123137"/>
                </a:lnTo>
                <a:lnTo>
                  <a:pt x="7280557" y="121880"/>
                </a:lnTo>
                <a:lnTo>
                  <a:pt x="7287153" y="121462"/>
                </a:lnTo>
                <a:lnTo>
                  <a:pt x="7368093" y="121462"/>
                </a:lnTo>
                <a:lnTo>
                  <a:pt x="7363277" y="116436"/>
                </a:lnTo>
                <a:lnTo>
                  <a:pt x="7328173" y="94813"/>
                </a:lnTo>
                <a:lnTo>
                  <a:pt x="7307441" y="90206"/>
                </a:lnTo>
                <a:lnTo>
                  <a:pt x="7296368" y="89630"/>
                </a:lnTo>
                <a:close/>
              </a:path>
              <a:path w="9415145" h="8568690">
                <a:moveTo>
                  <a:pt x="7482769" y="93400"/>
                </a:moveTo>
                <a:lnTo>
                  <a:pt x="7444655" y="93400"/>
                </a:lnTo>
                <a:lnTo>
                  <a:pt x="7444655" y="312032"/>
                </a:lnTo>
                <a:lnTo>
                  <a:pt x="7479837" y="312032"/>
                </a:lnTo>
                <a:lnTo>
                  <a:pt x="7479837" y="146592"/>
                </a:lnTo>
                <a:lnTo>
                  <a:pt x="7512943" y="146592"/>
                </a:lnTo>
                <a:lnTo>
                  <a:pt x="7482769" y="93400"/>
                </a:lnTo>
                <a:close/>
              </a:path>
              <a:path w="9415145" h="8568690">
                <a:moveTo>
                  <a:pt x="7682972" y="146592"/>
                </a:moveTo>
                <a:lnTo>
                  <a:pt x="7647790" y="146592"/>
                </a:lnTo>
                <a:lnTo>
                  <a:pt x="7647790" y="312032"/>
                </a:lnTo>
                <a:lnTo>
                  <a:pt x="7682972" y="312032"/>
                </a:lnTo>
                <a:lnTo>
                  <a:pt x="7682972" y="146592"/>
                </a:lnTo>
                <a:close/>
              </a:path>
              <a:path w="9415145" h="8568690">
                <a:moveTo>
                  <a:pt x="7512943" y="146592"/>
                </a:moveTo>
                <a:lnTo>
                  <a:pt x="7479837" y="146592"/>
                </a:lnTo>
                <a:lnTo>
                  <a:pt x="7552296" y="273080"/>
                </a:lnTo>
                <a:lnTo>
                  <a:pt x="7575751" y="273080"/>
                </a:lnTo>
                <a:lnTo>
                  <a:pt x="7596504" y="236641"/>
                </a:lnTo>
                <a:lnTo>
                  <a:pt x="7564023" y="236641"/>
                </a:lnTo>
                <a:lnTo>
                  <a:pt x="7512943" y="146592"/>
                </a:lnTo>
                <a:close/>
              </a:path>
              <a:path w="9415145" h="8568690">
                <a:moveTo>
                  <a:pt x="7682972" y="93400"/>
                </a:moveTo>
                <a:lnTo>
                  <a:pt x="7645696" y="93400"/>
                </a:lnTo>
                <a:lnTo>
                  <a:pt x="7564023" y="236641"/>
                </a:lnTo>
                <a:lnTo>
                  <a:pt x="7596504" y="236641"/>
                </a:lnTo>
                <a:lnTo>
                  <a:pt x="7647790" y="146592"/>
                </a:lnTo>
                <a:lnTo>
                  <a:pt x="7682972" y="146592"/>
                </a:lnTo>
                <a:lnTo>
                  <a:pt x="7682972" y="93400"/>
                </a:lnTo>
                <a:close/>
              </a:path>
              <a:path w="9415145" h="8568690">
                <a:moveTo>
                  <a:pt x="7818659" y="180517"/>
                </a:moveTo>
                <a:lnTo>
                  <a:pt x="7770074" y="188894"/>
                </a:lnTo>
                <a:lnTo>
                  <a:pt x="7736986" y="212768"/>
                </a:lnTo>
                <a:lnTo>
                  <a:pt x="7725259" y="248788"/>
                </a:lnTo>
                <a:lnTo>
                  <a:pt x="7725861" y="258002"/>
                </a:lnTo>
                <a:lnTo>
                  <a:pt x="7746410" y="296744"/>
                </a:lnTo>
                <a:lnTo>
                  <a:pt x="7790047" y="315671"/>
                </a:lnTo>
                <a:lnTo>
                  <a:pt x="7800649" y="316220"/>
                </a:lnTo>
                <a:lnTo>
                  <a:pt x="7811984" y="315592"/>
                </a:lnTo>
                <a:lnTo>
                  <a:pt x="7857270" y="300618"/>
                </a:lnTo>
                <a:lnTo>
                  <a:pt x="7873385" y="288577"/>
                </a:lnTo>
                <a:lnTo>
                  <a:pt x="7810282" y="288577"/>
                </a:lnTo>
                <a:lnTo>
                  <a:pt x="7802429" y="288184"/>
                </a:lnTo>
                <a:lnTo>
                  <a:pt x="7765886" y="266379"/>
                </a:lnTo>
                <a:lnTo>
                  <a:pt x="7760441" y="252836"/>
                </a:lnTo>
                <a:lnTo>
                  <a:pt x="7760556" y="244879"/>
                </a:lnTo>
                <a:lnTo>
                  <a:pt x="7787063" y="210752"/>
                </a:lnTo>
                <a:lnTo>
                  <a:pt x="7823266" y="204391"/>
                </a:lnTo>
                <a:lnTo>
                  <a:pt x="7915410" y="204391"/>
                </a:lnTo>
                <a:lnTo>
                  <a:pt x="7915410" y="189732"/>
                </a:lnTo>
                <a:lnTo>
                  <a:pt x="7878552" y="189732"/>
                </a:lnTo>
                <a:lnTo>
                  <a:pt x="7872034" y="187585"/>
                </a:lnTo>
                <a:lnTo>
                  <a:pt x="7865045" y="185753"/>
                </a:lnTo>
                <a:lnTo>
                  <a:pt x="7826093" y="180675"/>
                </a:lnTo>
                <a:lnTo>
                  <a:pt x="7818659" y="180517"/>
                </a:lnTo>
                <a:close/>
              </a:path>
              <a:path w="9415145" h="8568690">
                <a:moveTo>
                  <a:pt x="7915410" y="277687"/>
                </a:moveTo>
                <a:lnTo>
                  <a:pt x="7883578" y="277687"/>
                </a:lnTo>
                <a:lnTo>
                  <a:pt x="7884416" y="291509"/>
                </a:lnTo>
                <a:lnTo>
                  <a:pt x="7902565" y="313707"/>
                </a:lnTo>
                <a:lnTo>
                  <a:pt x="7912897" y="313707"/>
                </a:lnTo>
                <a:lnTo>
                  <a:pt x="7914991" y="313568"/>
                </a:lnTo>
                <a:lnTo>
                  <a:pt x="7917504" y="313288"/>
                </a:lnTo>
                <a:lnTo>
                  <a:pt x="7920296" y="313009"/>
                </a:lnTo>
                <a:lnTo>
                  <a:pt x="7923507" y="312590"/>
                </a:lnTo>
                <a:lnTo>
                  <a:pt x="7927137" y="312032"/>
                </a:lnTo>
                <a:lnTo>
                  <a:pt x="7927137" y="283551"/>
                </a:lnTo>
                <a:lnTo>
                  <a:pt x="7919319" y="283272"/>
                </a:lnTo>
                <a:lnTo>
                  <a:pt x="7915410" y="278804"/>
                </a:lnTo>
                <a:lnTo>
                  <a:pt x="7915410" y="277687"/>
                </a:lnTo>
                <a:close/>
              </a:path>
              <a:path w="9415145" h="8568690">
                <a:moveTo>
                  <a:pt x="7915410" y="204391"/>
                </a:moveTo>
                <a:lnTo>
                  <a:pt x="7823266" y="204391"/>
                </a:lnTo>
                <a:lnTo>
                  <a:pt x="7837402" y="205045"/>
                </a:lnTo>
                <a:lnTo>
                  <a:pt x="7851328" y="207009"/>
                </a:lnTo>
                <a:lnTo>
                  <a:pt x="7865045" y="210281"/>
                </a:lnTo>
                <a:lnTo>
                  <a:pt x="7878552" y="214862"/>
                </a:lnTo>
                <a:lnTo>
                  <a:pt x="7878552" y="244879"/>
                </a:lnTo>
                <a:lnTo>
                  <a:pt x="7850307" y="278106"/>
                </a:lnTo>
                <a:lnTo>
                  <a:pt x="7810282" y="288577"/>
                </a:lnTo>
                <a:lnTo>
                  <a:pt x="7873385" y="288577"/>
                </a:lnTo>
                <a:lnTo>
                  <a:pt x="7875908" y="286378"/>
                </a:lnTo>
                <a:lnTo>
                  <a:pt x="7883578" y="277687"/>
                </a:lnTo>
                <a:lnTo>
                  <a:pt x="7915410" y="277687"/>
                </a:lnTo>
                <a:lnTo>
                  <a:pt x="7915410" y="204391"/>
                </a:lnTo>
                <a:close/>
              </a:path>
              <a:path w="9415145" h="8568690">
                <a:moveTo>
                  <a:pt x="7896739" y="119786"/>
                </a:moveTo>
                <a:lnTo>
                  <a:pt x="7820753" y="119786"/>
                </a:lnTo>
                <a:lnTo>
                  <a:pt x="7833789" y="120703"/>
                </a:lnTo>
                <a:lnTo>
                  <a:pt x="7845255" y="123451"/>
                </a:lnTo>
                <a:lnTo>
                  <a:pt x="7874783" y="151408"/>
                </a:lnTo>
                <a:lnTo>
                  <a:pt x="7878552" y="173816"/>
                </a:lnTo>
                <a:lnTo>
                  <a:pt x="7878552" y="189732"/>
                </a:lnTo>
                <a:lnTo>
                  <a:pt x="7915410" y="189732"/>
                </a:lnTo>
                <a:lnTo>
                  <a:pt x="7915410" y="177585"/>
                </a:lnTo>
                <a:lnTo>
                  <a:pt x="7913891" y="158005"/>
                </a:lnTo>
                <a:lnTo>
                  <a:pt x="7909336" y="140728"/>
                </a:lnTo>
                <a:lnTo>
                  <a:pt x="7901745" y="125755"/>
                </a:lnTo>
                <a:lnTo>
                  <a:pt x="7896739" y="119786"/>
                </a:lnTo>
                <a:close/>
              </a:path>
              <a:path w="9415145" h="8568690">
                <a:moveTo>
                  <a:pt x="7824941" y="89630"/>
                </a:moveTo>
                <a:lnTo>
                  <a:pt x="7780544" y="97169"/>
                </a:lnTo>
                <a:lnTo>
                  <a:pt x="7737824" y="118949"/>
                </a:lnTo>
                <a:lnTo>
                  <a:pt x="7751226" y="144916"/>
                </a:lnTo>
                <a:lnTo>
                  <a:pt x="7760310" y="139210"/>
                </a:lnTo>
                <a:lnTo>
                  <a:pt x="7769131" y="134236"/>
                </a:lnTo>
                <a:lnTo>
                  <a:pt x="7811826" y="120205"/>
                </a:lnTo>
                <a:lnTo>
                  <a:pt x="7820753" y="119786"/>
                </a:lnTo>
                <a:lnTo>
                  <a:pt x="7896739" y="119786"/>
                </a:lnTo>
                <a:lnTo>
                  <a:pt x="7891117" y="113085"/>
                </a:lnTo>
                <a:lnTo>
                  <a:pt x="7877871" y="102823"/>
                </a:lnTo>
                <a:lnTo>
                  <a:pt x="7862427" y="95494"/>
                </a:lnTo>
                <a:lnTo>
                  <a:pt x="7844783" y="91096"/>
                </a:lnTo>
                <a:lnTo>
                  <a:pt x="7824941" y="89630"/>
                </a:lnTo>
                <a:close/>
              </a:path>
              <a:path w="9415145" h="8568690">
                <a:moveTo>
                  <a:pt x="117692" y="717883"/>
                </a:moveTo>
                <a:lnTo>
                  <a:pt x="73322" y="726836"/>
                </a:lnTo>
                <a:lnTo>
                  <a:pt x="38218" y="751914"/>
                </a:lnTo>
                <a:lnTo>
                  <a:pt x="15313" y="788352"/>
                </a:lnTo>
                <a:lnTo>
                  <a:pt x="7563" y="830969"/>
                </a:lnTo>
                <a:lnTo>
                  <a:pt x="7563" y="831807"/>
                </a:lnTo>
                <a:lnTo>
                  <a:pt x="15313" y="874266"/>
                </a:lnTo>
                <a:lnTo>
                  <a:pt x="37904" y="910652"/>
                </a:lnTo>
                <a:lnTo>
                  <a:pt x="72929" y="935756"/>
                </a:lnTo>
                <a:lnTo>
                  <a:pt x="117692" y="944473"/>
                </a:lnTo>
                <a:lnTo>
                  <a:pt x="133713" y="943505"/>
                </a:lnTo>
                <a:lnTo>
                  <a:pt x="175492" y="928976"/>
                </a:lnTo>
                <a:lnTo>
                  <a:pt x="195379" y="912642"/>
                </a:lnTo>
                <a:lnTo>
                  <a:pt x="117692" y="912642"/>
                </a:lnTo>
                <a:lnTo>
                  <a:pt x="107876" y="911987"/>
                </a:lnTo>
                <a:lnTo>
                  <a:pt x="66490" y="889396"/>
                </a:lnTo>
                <a:lnTo>
                  <a:pt x="47642" y="853377"/>
                </a:lnTo>
                <a:lnTo>
                  <a:pt x="45234" y="831807"/>
                </a:lnTo>
                <a:lnTo>
                  <a:pt x="45836" y="820577"/>
                </a:lnTo>
                <a:lnTo>
                  <a:pt x="60286" y="781599"/>
                </a:lnTo>
                <a:lnTo>
                  <a:pt x="89656" y="756076"/>
                </a:lnTo>
                <a:lnTo>
                  <a:pt x="117692" y="749715"/>
                </a:lnTo>
                <a:lnTo>
                  <a:pt x="195011" y="749715"/>
                </a:lnTo>
                <a:lnTo>
                  <a:pt x="186931" y="742202"/>
                </a:lnTo>
                <a:lnTo>
                  <a:pt x="175073" y="733799"/>
                </a:lnTo>
                <a:lnTo>
                  <a:pt x="162220" y="726836"/>
                </a:lnTo>
                <a:lnTo>
                  <a:pt x="148372" y="721862"/>
                </a:lnTo>
                <a:lnTo>
                  <a:pt x="133529" y="718878"/>
                </a:lnTo>
                <a:lnTo>
                  <a:pt x="117692" y="717883"/>
                </a:lnTo>
                <a:close/>
              </a:path>
              <a:path w="9415145" h="8568690">
                <a:moveTo>
                  <a:pt x="195011" y="749715"/>
                </a:moveTo>
                <a:lnTo>
                  <a:pt x="117692" y="749715"/>
                </a:lnTo>
                <a:lnTo>
                  <a:pt x="127509" y="750395"/>
                </a:lnTo>
                <a:lnTo>
                  <a:pt x="136854" y="752437"/>
                </a:lnTo>
                <a:lnTo>
                  <a:pt x="169104" y="773379"/>
                </a:lnTo>
                <a:lnTo>
                  <a:pt x="188057" y="809399"/>
                </a:lnTo>
                <a:lnTo>
                  <a:pt x="190570" y="830969"/>
                </a:lnTo>
                <a:lnTo>
                  <a:pt x="189941" y="842042"/>
                </a:lnTo>
                <a:lnTo>
                  <a:pt x="175256" y="881177"/>
                </a:lnTo>
                <a:lnTo>
                  <a:pt x="145728" y="906516"/>
                </a:lnTo>
                <a:lnTo>
                  <a:pt x="117692" y="912642"/>
                </a:lnTo>
                <a:lnTo>
                  <a:pt x="195379" y="912642"/>
                </a:lnTo>
                <a:lnTo>
                  <a:pt x="220255" y="874266"/>
                </a:lnTo>
                <a:lnTo>
                  <a:pt x="228240" y="831807"/>
                </a:lnTo>
                <a:lnTo>
                  <a:pt x="228240" y="830969"/>
                </a:lnTo>
                <a:lnTo>
                  <a:pt x="227375" y="816414"/>
                </a:lnTo>
                <a:lnTo>
                  <a:pt x="214024" y="775264"/>
                </a:lnTo>
                <a:lnTo>
                  <a:pt x="197376" y="751914"/>
                </a:lnTo>
                <a:lnTo>
                  <a:pt x="195011" y="749715"/>
                </a:lnTo>
                <a:close/>
              </a:path>
              <a:path w="9415145" h="8568690">
                <a:moveTo>
                  <a:pt x="464334" y="628253"/>
                </a:moveTo>
                <a:lnTo>
                  <a:pt x="371772" y="656315"/>
                </a:lnTo>
                <a:lnTo>
                  <a:pt x="326537" y="675581"/>
                </a:lnTo>
                <a:lnTo>
                  <a:pt x="293449" y="705318"/>
                </a:lnTo>
                <a:lnTo>
                  <a:pt x="273345" y="751390"/>
                </a:lnTo>
                <a:lnTo>
                  <a:pt x="267063" y="800158"/>
                </a:lnTo>
                <a:lnTo>
                  <a:pt x="266644" y="819660"/>
                </a:lnTo>
                <a:lnTo>
                  <a:pt x="268372" y="847722"/>
                </a:lnTo>
                <a:lnTo>
                  <a:pt x="282193" y="893794"/>
                </a:lnTo>
                <a:lnTo>
                  <a:pt x="309758" y="926097"/>
                </a:lnTo>
                <a:lnTo>
                  <a:pt x="350594" y="942432"/>
                </a:lnTo>
                <a:lnTo>
                  <a:pt x="375960" y="944473"/>
                </a:lnTo>
                <a:lnTo>
                  <a:pt x="392870" y="943636"/>
                </a:lnTo>
                <a:lnTo>
                  <a:pt x="435435" y="931070"/>
                </a:lnTo>
                <a:lnTo>
                  <a:pt x="375960" y="912642"/>
                </a:lnTo>
                <a:lnTo>
                  <a:pt x="359782" y="911359"/>
                </a:lnTo>
                <a:lnTo>
                  <a:pt x="323187" y="892119"/>
                </a:lnTo>
                <a:lnTo>
                  <a:pt x="305910" y="854973"/>
                </a:lnTo>
                <a:lnTo>
                  <a:pt x="304758" y="839765"/>
                </a:lnTo>
                <a:lnTo>
                  <a:pt x="306014" y="823377"/>
                </a:lnTo>
                <a:lnTo>
                  <a:pt x="309784" y="808980"/>
                </a:lnTo>
                <a:lnTo>
                  <a:pt x="316066" y="796572"/>
                </a:lnTo>
                <a:lnTo>
                  <a:pt x="324862" y="786154"/>
                </a:lnTo>
                <a:lnTo>
                  <a:pt x="327628" y="784059"/>
                </a:lnTo>
                <a:lnTo>
                  <a:pt x="301826" y="784059"/>
                </a:lnTo>
                <a:lnTo>
                  <a:pt x="309522" y="746600"/>
                </a:lnTo>
                <a:lnTo>
                  <a:pt x="330516" y="712857"/>
                </a:lnTo>
                <a:lnTo>
                  <a:pt x="365332" y="691339"/>
                </a:lnTo>
                <a:lnTo>
                  <a:pt x="466428" y="660084"/>
                </a:lnTo>
                <a:lnTo>
                  <a:pt x="464334" y="628253"/>
                </a:lnTo>
                <a:close/>
              </a:path>
              <a:path w="9415145" h="8568690">
                <a:moveTo>
                  <a:pt x="459907" y="767306"/>
                </a:moveTo>
                <a:lnTo>
                  <a:pt x="375960" y="767306"/>
                </a:lnTo>
                <a:lnTo>
                  <a:pt x="392137" y="768562"/>
                </a:lnTo>
                <a:lnTo>
                  <a:pt x="406325" y="772332"/>
                </a:lnTo>
                <a:lnTo>
                  <a:pt x="436796" y="798221"/>
                </a:lnTo>
                <a:lnTo>
                  <a:pt x="447162" y="839765"/>
                </a:lnTo>
                <a:lnTo>
                  <a:pt x="445984" y="855497"/>
                </a:lnTo>
                <a:lnTo>
                  <a:pt x="428314" y="892956"/>
                </a:lnTo>
                <a:lnTo>
                  <a:pt x="391954" y="911411"/>
                </a:lnTo>
                <a:lnTo>
                  <a:pt x="375960" y="912642"/>
                </a:lnTo>
                <a:lnTo>
                  <a:pt x="458843" y="912642"/>
                </a:lnTo>
                <a:lnTo>
                  <a:pt x="481716" y="867931"/>
                </a:lnTo>
                <a:lnTo>
                  <a:pt x="484857" y="838089"/>
                </a:lnTo>
                <a:lnTo>
                  <a:pt x="484137" y="824399"/>
                </a:lnTo>
                <a:lnTo>
                  <a:pt x="472711" y="785735"/>
                </a:lnTo>
                <a:lnTo>
                  <a:pt x="466167" y="774871"/>
                </a:lnTo>
                <a:lnTo>
                  <a:pt x="459907" y="767306"/>
                </a:lnTo>
                <a:close/>
              </a:path>
              <a:path w="9415145" h="8568690">
                <a:moveTo>
                  <a:pt x="385174" y="737149"/>
                </a:moveTo>
                <a:lnTo>
                  <a:pt x="345830" y="744217"/>
                </a:lnTo>
                <a:lnTo>
                  <a:pt x="307952" y="773589"/>
                </a:lnTo>
                <a:lnTo>
                  <a:pt x="301826" y="784059"/>
                </a:lnTo>
                <a:lnTo>
                  <a:pt x="327628" y="784059"/>
                </a:lnTo>
                <a:lnTo>
                  <a:pt x="335752" y="777908"/>
                </a:lnTo>
                <a:lnTo>
                  <a:pt x="347898" y="772018"/>
                </a:lnTo>
                <a:lnTo>
                  <a:pt x="361301" y="768484"/>
                </a:lnTo>
                <a:lnTo>
                  <a:pt x="375960" y="767306"/>
                </a:lnTo>
                <a:lnTo>
                  <a:pt x="459907" y="767306"/>
                </a:lnTo>
                <a:lnTo>
                  <a:pt x="458261" y="765316"/>
                </a:lnTo>
                <a:lnTo>
                  <a:pt x="413969" y="740395"/>
                </a:lnTo>
                <a:lnTo>
                  <a:pt x="400121" y="737961"/>
                </a:lnTo>
                <a:lnTo>
                  <a:pt x="385174" y="737149"/>
                </a:lnTo>
                <a:close/>
              </a:path>
              <a:path w="9415145" h="8568690">
                <a:moveTo>
                  <a:pt x="562459" y="721653"/>
                </a:moveTo>
                <a:lnTo>
                  <a:pt x="529790" y="721653"/>
                </a:lnTo>
                <a:lnTo>
                  <a:pt x="529790" y="1029497"/>
                </a:lnTo>
                <a:lnTo>
                  <a:pt x="566648" y="1029497"/>
                </a:lnTo>
                <a:lnTo>
                  <a:pt x="566648" y="897145"/>
                </a:lnTo>
                <a:lnTo>
                  <a:pt x="593781" y="897145"/>
                </a:lnTo>
                <a:lnTo>
                  <a:pt x="585888" y="890025"/>
                </a:lnTo>
                <a:lnTo>
                  <a:pt x="578271" y="881229"/>
                </a:lnTo>
                <a:lnTo>
                  <a:pt x="571857" y="871596"/>
                </a:lnTo>
                <a:lnTo>
                  <a:pt x="566648" y="861125"/>
                </a:lnTo>
                <a:lnTo>
                  <a:pt x="566648" y="798718"/>
                </a:lnTo>
                <a:lnTo>
                  <a:pt x="591778" y="764269"/>
                </a:lnTo>
                <a:lnTo>
                  <a:pt x="594198" y="762698"/>
                </a:lnTo>
                <a:lnTo>
                  <a:pt x="562459" y="762698"/>
                </a:lnTo>
                <a:lnTo>
                  <a:pt x="562459" y="721653"/>
                </a:lnTo>
                <a:close/>
              </a:path>
              <a:path w="9415145" h="8568690">
                <a:moveTo>
                  <a:pt x="593781" y="897145"/>
                </a:moveTo>
                <a:lnTo>
                  <a:pt x="566648" y="897145"/>
                </a:lnTo>
                <a:lnTo>
                  <a:pt x="573271" y="906961"/>
                </a:lnTo>
                <a:lnTo>
                  <a:pt x="610573" y="936934"/>
                </a:lnTo>
                <a:lnTo>
                  <a:pt x="647483" y="944473"/>
                </a:lnTo>
                <a:lnTo>
                  <a:pt x="661514" y="943531"/>
                </a:lnTo>
                <a:lnTo>
                  <a:pt x="698581" y="929395"/>
                </a:lnTo>
                <a:lnTo>
                  <a:pt x="716975" y="912642"/>
                </a:lnTo>
                <a:lnTo>
                  <a:pt x="636174" y="912642"/>
                </a:lnTo>
                <a:lnTo>
                  <a:pt x="625259" y="911725"/>
                </a:lnTo>
                <a:lnTo>
                  <a:pt x="614709" y="908977"/>
                </a:lnTo>
                <a:lnTo>
                  <a:pt x="604526" y="904396"/>
                </a:lnTo>
                <a:lnTo>
                  <a:pt x="594710" y="897983"/>
                </a:lnTo>
                <a:lnTo>
                  <a:pt x="593781" y="897145"/>
                </a:lnTo>
                <a:close/>
              </a:path>
              <a:path w="9415145" h="8568690">
                <a:moveTo>
                  <a:pt x="713764" y="749715"/>
                </a:moveTo>
                <a:lnTo>
                  <a:pt x="632824" y="749715"/>
                </a:lnTo>
                <a:lnTo>
                  <a:pt x="643216" y="750421"/>
                </a:lnTo>
                <a:lnTo>
                  <a:pt x="653033" y="752542"/>
                </a:lnTo>
                <a:lnTo>
                  <a:pt x="686225" y="773798"/>
                </a:lnTo>
                <a:lnTo>
                  <a:pt x="705282" y="809713"/>
                </a:lnTo>
                <a:lnTo>
                  <a:pt x="707795" y="830969"/>
                </a:lnTo>
                <a:lnTo>
                  <a:pt x="707219" y="841125"/>
                </a:lnTo>
                <a:lnTo>
                  <a:pt x="693738" y="879318"/>
                </a:lnTo>
                <a:lnTo>
                  <a:pt x="665545" y="906045"/>
                </a:lnTo>
                <a:lnTo>
                  <a:pt x="636174" y="912642"/>
                </a:lnTo>
                <a:lnTo>
                  <a:pt x="716975" y="912642"/>
                </a:lnTo>
                <a:lnTo>
                  <a:pt x="738423" y="874632"/>
                </a:lnTo>
                <a:lnTo>
                  <a:pt x="745491" y="830969"/>
                </a:lnTo>
                <a:lnTo>
                  <a:pt x="744993" y="820001"/>
                </a:lnTo>
                <a:lnTo>
                  <a:pt x="733370" y="778693"/>
                </a:lnTo>
                <a:lnTo>
                  <a:pt x="716172" y="752228"/>
                </a:lnTo>
                <a:lnTo>
                  <a:pt x="713764" y="749715"/>
                </a:lnTo>
                <a:close/>
              </a:path>
              <a:path w="9415145" h="8568690">
                <a:moveTo>
                  <a:pt x="642038" y="717883"/>
                </a:moveTo>
                <a:lnTo>
                  <a:pt x="596385" y="730449"/>
                </a:lnTo>
                <a:lnTo>
                  <a:pt x="562459" y="762698"/>
                </a:lnTo>
                <a:lnTo>
                  <a:pt x="594198" y="762698"/>
                </a:lnTo>
                <a:lnTo>
                  <a:pt x="598270" y="760055"/>
                </a:lnTo>
                <a:lnTo>
                  <a:pt x="605181" y="756416"/>
                </a:lnTo>
                <a:lnTo>
                  <a:pt x="612406" y="753484"/>
                </a:lnTo>
                <a:lnTo>
                  <a:pt x="619421" y="751390"/>
                </a:lnTo>
                <a:lnTo>
                  <a:pt x="626227" y="750133"/>
                </a:lnTo>
                <a:lnTo>
                  <a:pt x="632824" y="749715"/>
                </a:lnTo>
                <a:lnTo>
                  <a:pt x="713764" y="749715"/>
                </a:lnTo>
                <a:lnTo>
                  <a:pt x="708947" y="744689"/>
                </a:lnTo>
                <a:lnTo>
                  <a:pt x="673844" y="723066"/>
                </a:lnTo>
                <a:lnTo>
                  <a:pt x="653111" y="718459"/>
                </a:lnTo>
                <a:lnTo>
                  <a:pt x="642038" y="717883"/>
                </a:lnTo>
                <a:close/>
              </a:path>
              <a:path w="9415145" h="8568690">
                <a:moveTo>
                  <a:pt x="886239" y="717883"/>
                </a:moveTo>
                <a:lnTo>
                  <a:pt x="841869" y="726836"/>
                </a:lnTo>
                <a:lnTo>
                  <a:pt x="806765" y="751914"/>
                </a:lnTo>
                <a:lnTo>
                  <a:pt x="783860" y="788352"/>
                </a:lnTo>
                <a:lnTo>
                  <a:pt x="776109" y="830969"/>
                </a:lnTo>
                <a:lnTo>
                  <a:pt x="776110" y="831807"/>
                </a:lnTo>
                <a:lnTo>
                  <a:pt x="783860" y="874266"/>
                </a:lnTo>
                <a:lnTo>
                  <a:pt x="806451" y="910652"/>
                </a:lnTo>
                <a:lnTo>
                  <a:pt x="841476" y="935756"/>
                </a:lnTo>
                <a:lnTo>
                  <a:pt x="886239" y="944473"/>
                </a:lnTo>
                <a:lnTo>
                  <a:pt x="902259" y="943505"/>
                </a:lnTo>
                <a:lnTo>
                  <a:pt x="944038" y="928976"/>
                </a:lnTo>
                <a:lnTo>
                  <a:pt x="963926" y="912642"/>
                </a:lnTo>
                <a:lnTo>
                  <a:pt x="886239" y="912642"/>
                </a:lnTo>
                <a:lnTo>
                  <a:pt x="876422" y="911987"/>
                </a:lnTo>
                <a:lnTo>
                  <a:pt x="835036" y="889396"/>
                </a:lnTo>
                <a:lnTo>
                  <a:pt x="816189" y="853377"/>
                </a:lnTo>
                <a:lnTo>
                  <a:pt x="813780" y="831807"/>
                </a:lnTo>
                <a:lnTo>
                  <a:pt x="814382" y="820577"/>
                </a:lnTo>
                <a:lnTo>
                  <a:pt x="828832" y="781599"/>
                </a:lnTo>
                <a:lnTo>
                  <a:pt x="858203" y="756076"/>
                </a:lnTo>
                <a:lnTo>
                  <a:pt x="886239" y="749715"/>
                </a:lnTo>
                <a:lnTo>
                  <a:pt x="963557" y="749715"/>
                </a:lnTo>
                <a:lnTo>
                  <a:pt x="955478" y="742202"/>
                </a:lnTo>
                <a:lnTo>
                  <a:pt x="943619" y="733799"/>
                </a:lnTo>
                <a:lnTo>
                  <a:pt x="930766" y="726836"/>
                </a:lnTo>
                <a:lnTo>
                  <a:pt x="916919" y="721862"/>
                </a:lnTo>
                <a:lnTo>
                  <a:pt x="902076" y="718878"/>
                </a:lnTo>
                <a:lnTo>
                  <a:pt x="886239" y="717883"/>
                </a:lnTo>
                <a:close/>
              </a:path>
              <a:path w="9415145" h="8568690">
                <a:moveTo>
                  <a:pt x="963557" y="749715"/>
                </a:moveTo>
                <a:lnTo>
                  <a:pt x="886239" y="749715"/>
                </a:lnTo>
                <a:lnTo>
                  <a:pt x="896055" y="750395"/>
                </a:lnTo>
                <a:lnTo>
                  <a:pt x="905401" y="752437"/>
                </a:lnTo>
                <a:lnTo>
                  <a:pt x="937651" y="773379"/>
                </a:lnTo>
                <a:lnTo>
                  <a:pt x="956603" y="809399"/>
                </a:lnTo>
                <a:lnTo>
                  <a:pt x="959116" y="830969"/>
                </a:lnTo>
                <a:lnTo>
                  <a:pt x="958488" y="842042"/>
                </a:lnTo>
                <a:lnTo>
                  <a:pt x="943803" y="881177"/>
                </a:lnTo>
                <a:lnTo>
                  <a:pt x="914275" y="906516"/>
                </a:lnTo>
                <a:lnTo>
                  <a:pt x="886239" y="912642"/>
                </a:lnTo>
                <a:lnTo>
                  <a:pt x="963926" y="912642"/>
                </a:lnTo>
                <a:lnTo>
                  <a:pt x="988801" y="874266"/>
                </a:lnTo>
                <a:lnTo>
                  <a:pt x="996786" y="831807"/>
                </a:lnTo>
                <a:lnTo>
                  <a:pt x="996787" y="830969"/>
                </a:lnTo>
                <a:lnTo>
                  <a:pt x="995921" y="816414"/>
                </a:lnTo>
                <a:lnTo>
                  <a:pt x="982571" y="775264"/>
                </a:lnTo>
                <a:lnTo>
                  <a:pt x="965922" y="751914"/>
                </a:lnTo>
                <a:lnTo>
                  <a:pt x="963557" y="749715"/>
                </a:lnTo>
                <a:close/>
              </a:path>
              <a:path w="9415145" h="8568690">
                <a:moveTo>
                  <a:pt x="1232881" y="628253"/>
                </a:moveTo>
                <a:lnTo>
                  <a:pt x="1140318" y="656315"/>
                </a:lnTo>
                <a:lnTo>
                  <a:pt x="1095084" y="675581"/>
                </a:lnTo>
                <a:lnTo>
                  <a:pt x="1061996" y="705318"/>
                </a:lnTo>
                <a:lnTo>
                  <a:pt x="1041892" y="751390"/>
                </a:lnTo>
                <a:lnTo>
                  <a:pt x="1035609" y="800158"/>
                </a:lnTo>
                <a:lnTo>
                  <a:pt x="1035190" y="819660"/>
                </a:lnTo>
                <a:lnTo>
                  <a:pt x="1036918" y="847722"/>
                </a:lnTo>
                <a:lnTo>
                  <a:pt x="1050740" y="893794"/>
                </a:lnTo>
                <a:lnTo>
                  <a:pt x="1078304" y="926097"/>
                </a:lnTo>
                <a:lnTo>
                  <a:pt x="1119141" y="942432"/>
                </a:lnTo>
                <a:lnTo>
                  <a:pt x="1144507" y="944473"/>
                </a:lnTo>
                <a:lnTo>
                  <a:pt x="1161417" y="943636"/>
                </a:lnTo>
                <a:lnTo>
                  <a:pt x="1203981" y="931070"/>
                </a:lnTo>
                <a:lnTo>
                  <a:pt x="1144507" y="912642"/>
                </a:lnTo>
                <a:lnTo>
                  <a:pt x="1128329" y="911359"/>
                </a:lnTo>
                <a:lnTo>
                  <a:pt x="1091733" y="892119"/>
                </a:lnTo>
                <a:lnTo>
                  <a:pt x="1074456" y="854973"/>
                </a:lnTo>
                <a:lnTo>
                  <a:pt x="1073304" y="839765"/>
                </a:lnTo>
                <a:lnTo>
                  <a:pt x="1074561" y="823377"/>
                </a:lnTo>
                <a:lnTo>
                  <a:pt x="1078331" y="808980"/>
                </a:lnTo>
                <a:lnTo>
                  <a:pt x="1084613" y="796572"/>
                </a:lnTo>
                <a:lnTo>
                  <a:pt x="1093409" y="786154"/>
                </a:lnTo>
                <a:lnTo>
                  <a:pt x="1096174" y="784059"/>
                </a:lnTo>
                <a:lnTo>
                  <a:pt x="1070373" y="784059"/>
                </a:lnTo>
                <a:lnTo>
                  <a:pt x="1078069" y="746600"/>
                </a:lnTo>
                <a:lnTo>
                  <a:pt x="1099063" y="712857"/>
                </a:lnTo>
                <a:lnTo>
                  <a:pt x="1133879" y="691339"/>
                </a:lnTo>
                <a:lnTo>
                  <a:pt x="1234975" y="660084"/>
                </a:lnTo>
                <a:lnTo>
                  <a:pt x="1232881" y="628253"/>
                </a:lnTo>
                <a:close/>
              </a:path>
              <a:path w="9415145" h="8568690">
                <a:moveTo>
                  <a:pt x="1228454" y="767306"/>
                </a:moveTo>
                <a:lnTo>
                  <a:pt x="1144507" y="767306"/>
                </a:lnTo>
                <a:lnTo>
                  <a:pt x="1160684" y="768562"/>
                </a:lnTo>
                <a:lnTo>
                  <a:pt x="1174872" y="772332"/>
                </a:lnTo>
                <a:lnTo>
                  <a:pt x="1205342" y="798221"/>
                </a:lnTo>
                <a:lnTo>
                  <a:pt x="1215709" y="839765"/>
                </a:lnTo>
                <a:lnTo>
                  <a:pt x="1214531" y="855497"/>
                </a:lnTo>
                <a:lnTo>
                  <a:pt x="1196861" y="892956"/>
                </a:lnTo>
                <a:lnTo>
                  <a:pt x="1160501" y="911411"/>
                </a:lnTo>
                <a:lnTo>
                  <a:pt x="1144507" y="912642"/>
                </a:lnTo>
                <a:lnTo>
                  <a:pt x="1227390" y="912642"/>
                </a:lnTo>
                <a:lnTo>
                  <a:pt x="1250262" y="867931"/>
                </a:lnTo>
                <a:lnTo>
                  <a:pt x="1253404" y="838089"/>
                </a:lnTo>
                <a:lnTo>
                  <a:pt x="1252683" y="824399"/>
                </a:lnTo>
                <a:lnTo>
                  <a:pt x="1241257" y="785735"/>
                </a:lnTo>
                <a:lnTo>
                  <a:pt x="1234713" y="774871"/>
                </a:lnTo>
                <a:lnTo>
                  <a:pt x="1228454" y="767306"/>
                </a:lnTo>
                <a:close/>
              </a:path>
              <a:path w="9415145" h="8568690">
                <a:moveTo>
                  <a:pt x="1153721" y="737149"/>
                </a:moveTo>
                <a:lnTo>
                  <a:pt x="1114377" y="744217"/>
                </a:lnTo>
                <a:lnTo>
                  <a:pt x="1076498" y="773589"/>
                </a:lnTo>
                <a:lnTo>
                  <a:pt x="1070373" y="784059"/>
                </a:lnTo>
                <a:lnTo>
                  <a:pt x="1096174" y="784059"/>
                </a:lnTo>
                <a:lnTo>
                  <a:pt x="1104298" y="777908"/>
                </a:lnTo>
                <a:lnTo>
                  <a:pt x="1116445" y="772018"/>
                </a:lnTo>
                <a:lnTo>
                  <a:pt x="1129847" y="768484"/>
                </a:lnTo>
                <a:lnTo>
                  <a:pt x="1144507" y="767306"/>
                </a:lnTo>
                <a:lnTo>
                  <a:pt x="1228454" y="767306"/>
                </a:lnTo>
                <a:lnTo>
                  <a:pt x="1226808" y="765316"/>
                </a:lnTo>
                <a:lnTo>
                  <a:pt x="1182516" y="740395"/>
                </a:lnTo>
                <a:lnTo>
                  <a:pt x="1168668" y="737961"/>
                </a:lnTo>
                <a:lnTo>
                  <a:pt x="1153721" y="737149"/>
                </a:lnTo>
                <a:close/>
              </a:path>
              <a:path w="9415145" h="8568690">
                <a:moveTo>
                  <a:pt x="1334776" y="721653"/>
                </a:moveTo>
                <a:lnTo>
                  <a:pt x="1297918" y="721653"/>
                </a:lnTo>
                <a:lnTo>
                  <a:pt x="1297918" y="940285"/>
                </a:lnTo>
                <a:lnTo>
                  <a:pt x="1334776" y="940285"/>
                </a:lnTo>
                <a:lnTo>
                  <a:pt x="1334776" y="845628"/>
                </a:lnTo>
                <a:lnTo>
                  <a:pt x="1402563" y="845628"/>
                </a:lnTo>
                <a:lnTo>
                  <a:pt x="1387968" y="827618"/>
                </a:lnTo>
                <a:lnTo>
                  <a:pt x="1400235" y="811702"/>
                </a:lnTo>
                <a:lnTo>
                  <a:pt x="1334776" y="811702"/>
                </a:lnTo>
                <a:lnTo>
                  <a:pt x="1334776" y="721653"/>
                </a:lnTo>
                <a:close/>
              </a:path>
              <a:path w="9415145" h="8568690">
                <a:moveTo>
                  <a:pt x="1402563" y="845628"/>
                </a:moveTo>
                <a:lnTo>
                  <a:pt x="1359068" y="845628"/>
                </a:lnTo>
                <a:lnTo>
                  <a:pt x="1436553" y="940285"/>
                </a:lnTo>
                <a:lnTo>
                  <a:pt x="1479274" y="940285"/>
                </a:lnTo>
                <a:lnTo>
                  <a:pt x="1402563" y="845628"/>
                </a:lnTo>
                <a:close/>
              </a:path>
              <a:path w="9415145" h="8568690">
                <a:moveTo>
                  <a:pt x="1469641" y="721653"/>
                </a:moveTo>
                <a:lnTo>
                  <a:pt x="1427757" y="721653"/>
                </a:lnTo>
                <a:lnTo>
                  <a:pt x="1359068" y="811702"/>
                </a:lnTo>
                <a:lnTo>
                  <a:pt x="1400235" y="811702"/>
                </a:lnTo>
                <a:lnTo>
                  <a:pt x="1469641" y="721653"/>
                </a:lnTo>
                <a:close/>
              </a:path>
              <a:path w="9415145" h="8568690">
                <a:moveTo>
                  <a:pt x="1551965" y="722071"/>
                </a:moveTo>
                <a:lnTo>
                  <a:pt x="1515107" y="722071"/>
                </a:lnTo>
                <a:lnTo>
                  <a:pt x="1515107" y="940285"/>
                </a:lnTo>
                <a:lnTo>
                  <a:pt x="1550289" y="940285"/>
                </a:lnTo>
                <a:lnTo>
                  <a:pt x="1586324" y="890863"/>
                </a:lnTo>
                <a:lnTo>
                  <a:pt x="1551965" y="890863"/>
                </a:lnTo>
                <a:lnTo>
                  <a:pt x="1551965" y="722071"/>
                </a:lnTo>
                <a:close/>
              </a:path>
              <a:path w="9415145" h="8568690">
                <a:moveTo>
                  <a:pt x="1707771" y="774845"/>
                </a:moveTo>
                <a:lnTo>
                  <a:pt x="1670914" y="774845"/>
                </a:lnTo>
                <a:lnTo>
                  <a:pt x="1670914" y="940285"/>
                </a:lnTo>
                <a:lnTo>
                  <a:pt x="1707771" y="940285"/>
                </a:lnTo>
                <a:lnTo>
                  <a:pt x="1707771" y="774845"/>
                </a:lnTo>
                <a:close/>
              </a:path>
              <a:path w="9415145" h="8568690">
                <a:moveTo>
                  <a:pt x="1707771" y="721653"/>
                </a:moveTo>
                <a:lnTo>
                  <a:pt x="1674265" y="721653"/>
                </a:lnTo>
                <a:lnTo>
                  <a:pt x="1551965" y="890863"/>
                </a:lnTo>
                <a:lnTo>
                  <a:pt x="1586324" y="890863"/>
                </a:lnTo>
                <a:lnTo>
                  <a:pt x="1670914" y="774845"/>
                </a:lnTo>
                <a:lnTo>
                  <a:pt x="1707771" y="774845"/>
                </a:lnTo>
                <a:lnTo>
                  <a:pt x="1707771" y="721653"/>
                </a:lnTo>
                <a:close/>
              </a:path>
              <a:path w="9415145" h="8568690">
                <a:moveTo>
                  <a:pt x="1909457" y="634535"/>
                </a:moveTo>
                <a:lnTo>
                  <a:pt x="1872600" y="634535"/>
                </a:lnTo>
                <a:lnTo>
                  <a:pt x="1872600" y="680607"/>
                </a:lnTo>
                <a:lnTo>
                  <a:pt x="1909457" y="680607"/>
                </a:lnTo>
                <a:lnTo>
                  <a:pt x="1909457" y="634535"/>
                </a:lnTo>
                <a:close/>
              </a:path>
              <a:path w="9415145" h="8568690">
                <a:moveTo>
                  <a:pt x="1909457" y="721653"/>
                </a:moveTo>
                <a:lnTo>
                  <a:pt x="1872600" y="721653"/>
                </a:lnTo>
                <a:lnTo>
                  <a:pt x="1872600" y="940285"/>
                </a:lnTo>
                <a:lnTo>
                  <a:pt x="1909457" y="940285"/>
                </a:lnTo>
                <a:lnTo>
                  <a:pt x="1909457" y="721653"/>
                </a:lnTo>
                <a:close/>
              </a:path>
              <a:path w="9415145" h="8568690">
                <a:moveTo>
                  <a:pt x="2005567" y="721653"/>
                </a:moveTo>
                <a:lnTo>
                  <a:pt x="1968709" y="721653"/>
                </a:lnTo>
                <a:lnTo>
                  <a:pt x="1968709" y="940285"/>
                </a:lnTo>
                <a:lnTo>
                  <a:pt x="2005567" y="940285"/>
                </a:lnTo>
                <a:lnTo>
                  <a:pt x="2005567" y="844790"/>
                </a:lnTo>
                <a:lnTo>
                  <a:pt x="2156347" y="844790"/>
                </a:lnTo>
                <a:lnTo>
                  <a:pt x="2156347" y="812121"/>
                </a:lnTo>
                <a:lnTo>
                  <a:pt x="2005567" y="812121"/>
                </a:lnTo>
                <a:lnTo>
                  <a:pt x="2005567" y="721653"/>
                </a:lnTo>
                <a:close/>
              </a:path>
              <a:path w="9415145" h="8568690">
                <a:moveTo>
                  <a:pt x="2156347" y="844790"/>
                </a:moveTo>
                <a:lnTo>
                  <a:pt x="2119490" y="844790"/>
                </a:lnTo>
                <a:lnTo>
                  <a:pt x="2119490" y="940285"/>
                </a:lnTo>
                <a:lnTo>
                  <a:pt x="2156347" y="940285"/>
                </a:lnTo>
                <a:lnTo>
                  <a:pt x="2156347" y="844790"/>
                </a:lnTo>
                <a:close/>
              </a:path>
              <a:path w="9415145" h="8568690">
                <a:moveTo>
                  <a:pt x="2156347" y="721653"/>
                </a:moveTo>
                <a:lnTo>
                  <a:pt x="2119490" y="721653"/>
                </a:lnTo>
                <a:lnTo>
                  <a:pt x="2119490" y="812121"/>
                </a:lnTo>
                <a:lnTo>
                  <a:pt x="2156347" y="812121"/>
                </a:lnTo>
                <a:lnTo>
                  <a:pt x="2156347" y="721653"/>
                </a:lnTo>
                <a:close/>
              </a:path>
              <a:path w="9415145" h="8568690">
                <a:moveTo>
                  <a:pt x="2353563" y="940285"/>
                </a:moveTo>
                <a:lnTo>
                  <a:pt x="2316706" y="940285"/>
                </a:lnTo>
                <a:lnTo>
                  <a:pt x="2316706" y="1029497"/>
                </a:lnTo>
                <a:lnTo>
                  <a:pt x="2353563" y="1029497"/>
                </a:lnTo>
                <a:lnTo>
                  <a:pt x="2353563" y="940285"/>
                </a:lnTo>
                <a:close/>
              </a:path>
              <a:path w="9415145" h="8568690">
                <a:moveTo>
                  <a:pt x="2362359" y="722071"/>
                </a:moveTo>
                <a:lnTo>
                  <a:pt x="2308329" y="722071"/>
                </a:lnTo>
                <a:lnTo>
                  <a:pt x="2292518" y="723014"/>
                </a:lnTo>
                <a:lnTo>
                  <a:pt x="2251368" y="737149"/>
                </a:lnTo>
                <a:lnTo>
                  <a:pt x="2221447" y="765186"/>
                </a:lnTo>
                <a:lnTo>
                  <a:pt x="2204353" y="802907"/>
                </a:lnTo>
                <a:lnTo>
                  <a:pt x="2201107" y="831387"/>
                </a:lnTo>
                <a:lnTo>
                  <a:pt x="2201919" y="845759"/>
                </a:lnTo>
                <a:lnTo>
                  <a:pt x="2214091" y="885418"/>
                </a:lnTo>
                <a:lnTo>
                  <a:pt x="2239692" y="917066"/>
                </a:lnTo>
                <a:lnTo>
                  <a:pt x="2277440" y="936515"/>
                </a:lnTo>
                <a:lnTo>
                  <a:pt x="2308329" y="940285"/>
                </a:lnTo>
                <a:lnTo>
                  <a:pt x="2362359" y="940285"/>
                </a:lnTo>
                <a:lnTo>
                  <a:pt x="2406808" y="931804"/>
                </a:lnTo>
                <a:lnTo>
                  <a:pt x="2438202" y="910129"/>
                </a:lnTo>
                <a:lnTo>
                  <a:pt x="2308329" y="910129"/>
                </a:lnTo>
                <a:lnTo>
                  <a:pt x="2297989" y="909500"/>
                </a:lnTo>
                <a:lnTo>
                  <a:pt x="2256812" y="887826"/>
                </a:lnTo>
                <a:lnTo>
                  <a:pt x="2239326" y="852958"/>
                </a:lnTo>
                <a:lnTo>
                  <a:pt x="2237127" y="831807"/>
                </a:lnTo>
                <a:lnTo>
                  <a:pt x="2237703" y="820969"/>
                </a:lnTo>
                <a:lnTo>
                  <a:pt x="2251367" y="783064"/>
                </a:lnTo>
                <a:lnTo>
                  <a:pt x="2288853" y="754950"/>
                </a:lnTo>
                <a:lnTo>
                  <a:pt x="2308329" y="752228"/>
                </a:lnTo>
                <a:lnTo>
                  <a:pt x="2437783" y="752228"/>
                </a:lnTo>
                <a:lnTo>
                  <a:pt x="2430341" y="745291"/>
                </a:lnTo>
                <a:lnTo>
                  <a:pt x="2418902" y="737149"/>
                </a:lnTo>
                <a:lnTo>
                  <a:pt x="2406415" y="730553"/>
                </a:lnTo>
                <a:lnTo>
                  <a:pt x="2392829" y="725841"/>
                </a:lnTo>
                <a:lnTo>
                  <a:pt x="2378144" y="723014"/>
                </a:lnTo>
                <a:lnTo>
                  <a:pt x="2362359" y="722071"/>
                </a:lnTo>
                <a:close/>
              </a:path>
              <a:path w="9415145" h="8568690">
                <a:moveTo>
                  <a:pt x="2351888" y="752228"/>
                </a:moveTo>
                <a:lnTo>
                  <a:pt x="2318381" y="752228"/>
                </a:lnTo>
                <a:lnTo>
                  <a:pt x="2318381" y="910129"/>
                </a:lnTo>
                <a:lnTo>
                  <a:pt x="2351888" y="910129"/>
                </a:lnTo>
                <a:lnTo>
                  <a:pt x="2351888" y="752228"/>
                </a:lnTo>
                <a:close/>
              </a:path>
              <a:path w="9415145" h="8568690">
                <a:moveTo>
                  <a:pt x="2437783" y="752228"/>
                </a:moveTo>
                <a:lnTo>
                  <a:pt x="2362359" y="752228"/>
                </a:lnTo>
                <a:lnTo>
                  <a:pt x="2372516" y="752908"/>
                </a:lnTo>
                <a:lnTo>
                  <a:pt x="2382044" y="754950"/>
                </a:lnTo>
                <a:lnTo>
                  <a:pt x="2419320" y="783064"/>
                </a:lnTo>
                <a:lnTo>
                  <a:pt x="2432985" y="820969"/>
                </a:lnTo>
                <a:lnTo>
                  <a:pt x="2433561" y="831807"/>
                </a:lnTo>
                <a:lnTo>
                  <a:pt x="2432985" y="842644"/>
                </a:lnTo>
                <a:lnTo>
                  <a:pt x="2419477" y="880365"/>
                </a:lnTo>
                <a:lnTo>
                  <a:pt x="2382044" y="907616"/>
                </a:lnTo>
                <a:lnTo>
                  <a:pt x="2362359" y="910129"/>
                </a:lnTo>
                <a:lnTo>
                  <a:pt x="2438202" y="910129"/>
                </a:lnTo>
                <a:lnTo>
                  <a:pt x="2462277" y="872774"/>
                </a:lnTo>
                <a:lnTo>
                  <a:pt x="2469581" y="831387"/>
                </a:lnTo>
                <a:lnTo>
                  <a:pt x="2468743" y="816833"/>
                </a:lnTo>
                <a:lnTo>
                  <a:pt x="2456178" y="776939"/>
                </a:lnTo>
                <a:lnTo>
                  <a:pt x="2440367" y="754636"/>
                </a:lnTo>
                <a:lnTo>
                  <a:pt x="2437783" y="752228"/>
                </a:lnTo>
                <a:close/>
              </a:path>
              <a:path w="9415145" h="8568690">
                <a:moveTo>
                  <a:pt x="2353563" y="634535"/>
                </a:moveTo>
                <a:lnTo>
                  <a:pt x="2316706" y="634535"/>
                </a:lnTo>
                <a:lnTo>
                  <a:pt x="2316706" y="722071"/>
                </a:lnTo>
                <a:lnTo>
                  <a:pt x="2353563" y="722071"/>
                </a:lnTo>
                <a:lnTo>
                  <a:pt x="2353563" y="634535"/>
                </a:lnTo>
                <a:close/>
              </a:path>
              <a:path w="9415145" h="8568690">
                <a:moveTo>
                  <a:pt x="2609845" y="717883"/>
                </a:moveTo>
                <a:lnTo>
                  <a:pt x="2565474" y="726836"/>
                </a:lnTo>
                <a:lnTo>
                  <a:pt x="2530371" y="751914"/>
                </a:lnTo>
                <a:lnTo>
                  <a:pt x="2507466" y="788352"/>
                </a:lnTo>
                <a:lnTo>
                  <a:pt x="2499715" y="830969"/>
                </a:lnTo>
                <a:lnTo>
                  <a:pt x="2499716" y="831807"/>
                </a:lnTo>
                <a:lnTo>
                  <a:pt x="2507466" y="874266"/>
                </a:lnTo>
                <a:lnTo>
                  <a:pt x="2530057" y="910652"/>
                </a:lnTo>
                <a:lnTo>
                  <a:pt x="2565082" y="935756"/>
                </a:lnTo>
                <a:lnTo>
                  <a:pt x="2609845" y="944473"/>
                </a:lnTo>
                <a:lnTo>
                  <a:pt x="2625865" y="943505"/>
                </a:lnTo>
                <a:lnTo>
                  <a:pt x="2667644" y="928976"/>
                </a:lnTo>
                <a:lnTo>
                  <a:pt x="2687532" y="912642"/>
                </a:lnTo>
                <a:lnTo>
                  <a:pt x="2609845" y="912642"/>
                </a:lnTo>
                <a:lnTo>
                  <a:pt x="2600028" y="911987"/>
                </a:lnTo>
                <a:lnTo>
                  <a:pt x="2558642" y="889396"/>
                </a:lnTo>
                <a:lnTo>
                  <a:pt x="2539795" y="853377"/>
                </a:lnTo>
                <a:lnTo>
                  <a:pt x="2537386" y="831807"/>
                </a:lnTo>
                <a:lnTo>
                  <a:pt x="2537988" y="820577"/>
                </a:lnTo>
                <a:lnTo>
                  <a:pt x="2552438" y="781599"/>
                </a:lnTo>
                <a:lnTo>
                  <a:pt x="2581809" y="756076"/>
                </a:lnTo>
                <a:lnTo>
                  <a:pt x="2609845" y="749715"/>
                </a:lnTo>
                <a:lnTo>
                  <a:pt x="2687163" y="749715"/>
                </a:lnTo>
                <a:lnTo>
                  <a:pt x="2679084" y="742202"/>
                </a:lnTo>
                <a:lnTo>
                  <a:pt x="2667225" y="733799"/>
                </a:lnTo>
                <a:lnTo>
                  <a:pt x="2654372" y="726836"/>
                </a:lnTo>
                <a:lnTo>
                  <a:pt x="2640525" y="721862"/>
                </a:lnTo>
                <a:lnTo>
                  <a:pt x="2625682" y="718878"/>
                </a:lnTo>
                <a:lnTo>
                  <a:pt x="2609845" y="717883"/>
                </a:lnTo>
                <a:close/>
              </a:path>
              <a:path w="9415145" h="8568690">
                <a:moveTo>
                  <a:pt x="2687163" y="749715"/>
                </a:moveTo>
                <a:lnTo>
                  <a:pt x="2609845" y="749715"/>
                </a:lnTo>
                <a:lnTo>
                  <a:pt x="2619661" y="750395"/>
                </a:lnTo>
                <a:lnTo>
                  <a:pt x="2629007" y="752437"/>
                </a:lnTo>
                <a:lnTo>
                  <a:pt x="2661257" y="773379"/>
                </a:lnTo>
                <a:lnTo>
                  <a:pt x="2680209" y="809399"/>
                </a:lnTo>
                <a:lnTo>
                  <a:pt x="2682722" y="830969"/>
                </a:lnTo>
                <a:lnTo>
                  <a:pt x="2682094" y="842042"/>
                </a:lnTo>
                <a:lnTo>
                  <a:pt x="2667409" y="881177"/>
                </a:lnTo>
                <a:lnTo>
                  <a:pt x="2637881" y="906516"/>
                </a:lnTo>
                <a:lnTo>
                  <a:pt x="2609845" y="912642"/>
                </a:lnTo>
                <a:lnTo>
                  <a:pt x="2687532" y="912642"/>
                </a:lnTo>
                <a:lnTo>
                  <a:pt x="2712407" y="874266"/>
                </a:lnTo>
                <a:lnTo>
                  <a:pt x="2720392" y="831807"/>
                </a:lnTo>
                <a:lnTo>
                  <a:pt x="2720392" y="830969"/>
                </a:lnTo>
                <a:lnTo>
                  <a:pt x="2719527" y="816414"/>
                </a:lnTo>
                <a:lnTo>
                  <a:pt x="2706177" y="775264"/>
                </a:lnTo>
                <a:lnTo>
                  <a:pt x="2689528" y="751914"/>
                </a:lnTo>
                <a:lnTo>
                  <a:pt x="2687163" y="749715"/>
                </a:lnTo>
                <a:close/>
              </a:path>
              <a:path w="9415145" h="8568690">
                <a:moveTo>
                  <a:pt x="2797748" y="721653"/>
                </a:moveTo>
                <a:lnTo>
                  <a:pt x="2765079" y="721653"/>
                </a:lnTo>
                <a:lnTo>
                  <a:pt x="2765079" y="1029497"/>
                </a:lnTo>
                <a:lnTo>
                  <a:pt x="2801936" y="1029497"/>
                </a:lnTo>
                <a:lnTo>
                  <a:pt x="2801936" y="897145"/>
                </a:lnTo>
                <a:lnTo>
                  <a:pt x="2829070" y="897145"/>
                </a:lnTo>
                <a:lnTo>
                  <a:pt x="2821177" y="890025"/>
                </a:lnTo>
                <a:lnTo>
                  <a:pt x="2813559" y="881229"/>
                </a:lnTo>
                <a:lnTo>
                  <a:pt x="2807146" y="871596"/>
                </a:lnTo>
                <a:lnTo>
                  <a:pt x="2801936" y="861125"/>
                </a:lnTo>
                <a:lnTo>
                  <a:pt x="2801936" y="798718"/>
                </a:lnTo>
                <a:lnTo>
                  <a:pt x="2827067" y="764269"/>
                </a:lnTo>
                <a:lnTo>
                  <a:pt x="2829487" y="762698"/>
                </a:lnTo>
                <a:lnTo>
                  <a:pt x="2797748" y="762698"/>
                </a:lnTo>
                <a:lnTo>
                  <a:pt x="2797748" y="721653"/>
                </a:lnTo>
                <a:close/>
              </a:path>
              <a:path w="9415145" h="8568690">
                <a:moveTo>
                  <a:pt x="2829070" y="897145"/>
                </a:moveTo>
                <a:lnTo>
                  <a:pt x="2801936" y="897145"/>
                </a:lnTo>
                <a:lnTo>
                  <a:pt x="2808559" y="906961"/>
                </a:lnTo>
                <a:lnTo>
                  <a:pt x="2845862" y="936934"/>
                </a:lnTo>
                <a:lnTo>
                  <a:pt x="2882772" y="944473"/>
                </a:lnTo>
                <a:lnTo>
                  <a:pt x="2896803" y="943531"/>
                </a:lnTo>
                <a:lnTo>
                  <a:pt x="2933869" y="929395"/>
                </a:lnTo>
                <a:lnTo>
                  <a:pt x="2952263" y="912642"/>
                </a:lnTo>
                <a:lnTo>
                  <a:pt x="2871463" y="912642"/>
                </a:lnTo>
                <a:lnTo>
                  <a:pt x="2860547" y="911725"/>
                </a:lnTo>
                <a:lnTo>
                  <a:pt x="2849998" y="908977"/>
                </a:lnTo>
                <a:lnTo>
                  <a:pt x="2839815" y="904396"/>
                </a:lnTo>
                <a:lnTo>
                  <a:pt x="2829999" y="897983"/>
                </a:lnTo>
                <a:lnTo>
                  <a:pt x="2829070" y="897145"/>
                </a:lnTo>
                <a:close/>
              </a:path>
              <a:path w="9415145" h="8568690">
                <a:moveTo>
                  <a:pt x="2949053" y="749715"/>
                </a:moveTo>
                <a:lnTo>
                  <a:pt x="2868112" y="749715"/>
                </a:lnTo>
                <a:lnTo>
                  <a:pt x="2878505" y="750421"/>
                </a:lnTo>
                <a:lnTo>
                  <a:pt x="2888321" y="752542"/>
                </a:lnTo>
                <a:lnTo>
                  <a:pt x="2921514" y="773798"/>
                </a:lnTo>
                <a:lnTo>
                  <a:pt x="2940571" y="809713"/>
                </a:lnTo>
                <a:lnTo>
                  <a:pt x="2943084" y="830969"/>
                </a:lnTo>
                <a:lnTo>
                  <a:pt x="2942508" y="841125"/>
                </a:lnTo>
                <a:lnTo>
                  <a:pt x="2929027" y="879318"/>
                </a:lnTo>
                <a:lnTo>
                  <a:pt x="2900834" y="906045"/>
                </a:lnTo>
                <a:lnTo>
                  <a:pt x="2871463" y="912642"/>
                </a:lnTo>
                <a:lnTo>
                  <a:pt x="2952263" y="912642"/>
                </a:lnTo>
                <a:lnTo>
                  <a:pt x="2973711" y="874632"/>
                </a:lnTo>
                <a:lnTo>
                  <a:pt x="2980779" y="830969"/>
                </a:lnTo>
                <a:lnTo>
                  <a:pt x="2980282" y="820001"/>
                </a:lnTo>
                <a:lnTo>
                  <a:pt x="2968659" y="778693"/>
                </a:lnTo>
                <a:lnTo>
                  <a:pt x="2951461" y="752228"/>
                </a:lnTo>
                <a:lnTo>
                  <a:pt x="2949053" y="749715"/>
                </a:lnTo>
                <a:close/>
              </a:path>
              <a:path w="9415145" h="8568690">
                <a:moveTo>
                  <a:pt x="2877327" y="717883"/>
                </a:moveTo>
                <a:lnTo>
                  <a:pt x="2831674" y="730449"/>
                </a:lnTo>
                <a:lnTo>
                  <a:pt x="2797748" y="762698"/>
                </a:lnTo>
                <a:lnTo>
                  <a:pt x="2829487" y="762698"/>
                </a:lnTo>
                <a:lnTo>
                  <a:pt x="2833559" y="760055"/>
                </a:lnTo>
                <a:lnTo>
                  <a:pt x="2840469" y="756416"/>
                </a:lnTo>
                <a:lnTo>
                  <a:pt x="2847694" y="753484"/>
                </a:lnTo>
                <a:lnTo>
                  <a:pt x="2854710" y="751390"/>
                </a:lnTo>
                <a:lnTo>
                  <a:pt x="2861516" y="750133"/>
                </a:lnTo>
                <a:lnTo>
                  <a:pt x="2868112" y="749715"/>
                </a:lnTo>
                <a:lnTo>
                  <a:pt x="2949053" y="749715"/>
                </a:lnTo>
                <a:lnTo>
                  <a:pt x="2944236" y="744689"/>
                </a:lnTo>
                <a:lnTo>
                  <a:pt x="2909132" y="723066"/>
                </a:lnTo>
                <a:lnTo>
                  <a:pt x="2888400" y="718459"/>
                </a:lnTo>
                <a:lnTo>
                  <a:pt x="2877327" y="717883"/>
                </a:lnTo>
                <a:close/>
              </a:path>
              <a:path w="9415145" h="8568690">
                <a:moveTo>
                  <a:pt x="3063728" y="721653"/>
                </a:moveTo>
                <a:lnTo>
                  <a:pt x="3025614" y="721653"/>
                </a:lnTo>
                <a:lnTo>
                  <a:pt x="3025614" y="940285"/>
                </a:lnTo>
                <a:lnTo>
                  <a:pt x="3060796" y="940285"/>
                </a:lnTo>
                <a:lnTo>
                  <a:pt x="3060796" y="774845"/>
                </a:lnTo>
                <a:lnTo>
                  <a:pt x="3093902" y="774845"/>
                </a:lnTo>
                <a:lnTo>
                  <a:pt x="3063728" y="721653"/>
                </a:lnTo>
                <a:close/>
              </a:path>
              <a:path w="9415145" h="8568690">
                <a:moveTo>
                  <a:pt x="3263932" y="774845"/>
                </a:moveTo>
                <a:lnTo>
                  <a:pt x="3228749" y="774845"/>
                </a:lnTo>
                <a:lnTo>
                  <a:pt x="3228749" y="940285"/>
                </a:lnTo>
                <a:lnTo>
                  <a:pt x="3263932" y="940285"/>
                </a:lnTo>
                <a:lnTo>
                  <a:pt x="3263932" y="774845"/>
                </a:lnTo>
                <a:close/>
              </a:path>
              <a:path w="9415145" h="8568690">
                <a:moveTo>
                  <a:pt x="3093902" y="774845"/>
                </a:moveTo>
                <a:lnTo>
                  <a:pt x="3060796" y="774845"/>
                </a:lnTo>
                <a:lnTo>
                  <a:pt x="3133255" y="901333"/>
                </a:lnTo>
                <a:lnTo>
                  <a:pt x="3156710" y="901333"/>
                </a:lnTo>
                <a:lnTo>
                  <a:pt x="3177463" y="864894"/>
                </a:lnTo>
                <a:lnTo>
                  <a:pt x="3144982" y="864894"/>
                </a:lnTo>
                <a:lnTo>
                  <a:pt x="3093902" y="774845"/>
                </a:lnTo>
                <a:close/>
              </a:path>
              <a:path w="9415145" h="8568690">
                <a:moveTo>
                  <a:pt x="3263932" y="721653"/>
                </a:moveTo>
                <a:lnTo>
                  <a:pt x="3226655" y="721653"/>
                </a:lnTo>
                <a:lnTo>
                  <a:pt x="3144982" y="864894"/>
                </a:lnTo>
                <a:lnTo>
                  <a:pt x="3177463" y="864894"/>
                </a:lnTo>
                <a:lnTo>
                  <a:pt x="3228749" y="774845"/>
                </a:lnTo>
                <a:lnTo>
                  <a:pt x="3263932" y="774845"/>
                </a:lnTo>
                <a:lnTo>
                  <a:pt x="3263932" y="721653"/>
                </a:lnTo>
                <a:close/>
              </a:path>
              <a:path w="9415145" h="8568690">
                <a:moveTo>
                  <a:pt x="3399618" y="808771"/>
                </a:moveTo>
                <a:lnTo>
                  <a:pt x="3351033" y="817147"/>
                </a:lnTo>
                <a:lnTo>
                  <a:pt x="3317945" y="841021"/>
                </a:lnTo>
                <a:lnTo>
                  <a:pt x="3306218" y="877041"/>
                </a:lnTo>
                <a:lnTo>
                  <a:pt x="3306820" y="886255"/>
                </a:lnTo>
                <a:lnTo>
                  <a:pt x="3327369" y="924997"/>
                </a:lnTo>
                <a:lnTo>
                  <a:pt x="3371006" y="943924"/>
                </a:lnTo>
                <a:lnTo>
                  <a:pt x="3381608" y="944473"/>
                </a:lnTo>
                <a:lnTo>
                  <a:pt x="3392943" y="943845"/>
                </a:lnTo>
                <a:lnTo>
                  <a:pt x="3438229" y="928872"/>
                </a:lnTo>
                <a:lnTo>
                  <a:pt x="3454344" y="916830"/>
                </a:lnTo>
                <a:lnTo>
                  <a:pt x="3391241" y="916830"/>
                </a:lnTo>
                <a:lnTo>
                  <a:pt x="3383388" y="916438"/>
                </a:lnTo>
                <a:lnTo>
                  <a:pt x="3346844" y="894632"/>
                </a:lnTo>
                <a:lnTo>
                  <a:pt x="3341400" y="881090"/>
                </a:lnTo>
                <a:lnTo>
                  <a:pt x="3341515" y="873132"/>
                </a:lnTo>
                <a:lnTo>
                  <a:pt x="3368022" y="839005"/>
                </a:lnTo>
                <a:lnTo>
                  <a:pt x="3404225" y="832644"/>
                </a:lnTo>
                <a:lnTo>
                  <a:pt x="3496369" y="832644"/>
                </a:lnTo>
                <a:lnTo>
                  <a:pt x="3496369" y="817985"/>
                </a:lnTo>
                <a:lnTo>
                  <a:pt x="3459511" y="817985"/>
                </a:lnTo>
                <a:lnTo>
                  <a:pt x="3452993" y="815838"/>
                </a:lnTo>
                <a:lnTo>
                  <a:pt x="3446004" y="814006"/>
                </a:lnTo>
                <a:lnTo>
                  <a:pt x="3407052" y="808928"/>
                </a:lnTo>
                <a:lnTo>
                  <a:pt x="3399618" y="808771"/>
                </a:lnTo>
                <a:close/>
              </a:path>
              <a:path w="9415145" h="8568690">
                <a:moveTo>
                  <a:pt x="3496369" y="905940"/>
                </a:moveTo>
                <a:lnTo>
                  <a:pt x="3464537" y="905940"/>
                </a:lnTo>
                <a:lnTo>
                  <a:pt x="3465375" y="919762"/>
                </a:lnTo>
                <a:lnTo>
                  <a:pt x="3483525" y="941961"/>
                </a:lnTo>
                <a:lnTo>
                  <a:pt x="3493858" y="941960"/>
                </a:lnTo>
                <a:lnTo>
                  <a:pt x="3495950" y="941821"/>
                </a:lnTo>
                <a:lnTo>
                  <a:pt x="3498463" y="941541"/>
                </a:lnTo>
                <a:lnTo>
                  <a:pt x="3501255" y="941262"/>
                </a:lnTo>
                <a:lnTo>
                  <a:pt x="3504466" y="940843"/>
                </a:lnTo>
                <a:lnTo>
                  <a:pt x="3508096" y="940285"/>
                </a:lnTo>
                <a:lnTo>
                  <a:pt x="3508096" y="911804"/>
                </a:lnTo>
                <a:lnTo>
                  <a:pt x="3500278" y="911525"/>
                </a:lnTo>
                <a:lnTo>
                  <a:pt x="3496369" y="907057"/>
                </a:lnTo>
                <a:lnTo>
                  <a:pt x="3496369" y="905940"/>
                </a:lnTo>
                <a:close/>
              </a:path>
              <a:path w="9415145" h="8568690">
                <a:moveTo>
                  <a:pt x="3496369" y="832644"/>
                </a:moveTo>
                <a:lnTo>
                  <a:pt x="3404225" y="832644"/>
                </a:lnTo>
                <a:lnTo>
                  <a:pt x="3418361" y="833298"/>
                </a:lnTo>
                <a:lnTo>
                  <a:pt x="3432287" y="835262"/>
                </a:lnTo>
                <a:lnTo>
                  <a:pt x="3446004" y="838534"/>
                </a:lnTo>
                <a:lnTo>
                  <a:pt x="3459511" y="843115"/>
                </a:lnTo>
                <a:lnTo>
                  <a:pt x="3459511" y="873132"/>
                </a:lnTo>
                <a:lnTo>
                  <a:pt x="3431266" y="906359"/>
                </a:lnTo>
                <a:lnTo>
                  <a:pt x="3391241" y="916830"/>
                </a:lnTo>
                <a:lnTo>
                  <a:pt x="3454344" y="916830"/>
                </a:lnTo>
                <a:lnTo>
                  <a:pt x="3456867" y="914631"/>
                </a:lnTo>
                <a:lnTo>
                  <a:pt x="3464537" y="905940"/>
                </a:lnTo>
                <a:lnTo>
                  <a:pt x="3496369" y="905940"/>
                </a:lnTo>
                <a:lnTo>
                  <a:pt x="3496369" y="832644"/>
                </a:lnTo>
                <a:close/>
              </a:path>
              <a:path w="9415145" h="8568690">
                <a:moveTo>
                  <a:pt x="3477698" y="748040"/>
                </a:moveTo>
                <a:lnTo>
                  <a:pt x="3401712" y="748040"/>
                </a:lnTo>
                <a:lnTo>
                  <a:pt x="3414748" y="748956"/>
                </a:lnTo>
                <a:lnTo>
                  <a:pt x="3426214" y="751704"/>
                </a:lnTo>
                <a:lnTo>
                  <a:pt x="3455742" y="779661"/>
                </a:lnTo>
                <a:lnTo>
                  <a:pt x="3459511" y="802069"/>
                </a:lnTo>
                <a:lnTo>
                  <a:pt x="3459511" y="817985"/>
                </a:lnTo>
                <a:lnTo>
                  <a:pt x="3496369" y="817985"/>
                </a:lnTo>
                <a:lnTo>
                  <a:pt x="3496369" y="805838"/>
                </a:lnTo>
                <a:lnTo>
                  <a:pt x="3494851" y="786258"/>
                </a:lnTo>
                <a:lnTo>
                  <a:pt x="3490296" y="768981"/>
                </a:lnTo>
                <a:lnTo>
                  <a:pt x="3482704" y="754008"/>
                </a:lnTo>
                <a:lnTo>
                  <a:pt x="3477698" y="748040"/>
                </a:lnTo>
                <a:close/>
              </a:path>
              <a:path w="9415145" h="8568690">
                <a:moveTo>
                  <a:pt x="3405900" y="717883"/>
                </a:moveTo>
                <a:lnTo>
                  <a:pt x="3361504" y="725422"/>
                </a:lnTo>
                <a:lnTo>
                  <a:pt x="3318783" y="747202"/>
                </a:lnTo>
                <a:lnTo>
                  <a:pt x="3332185" y="773169"/>
                </a:lnTo>
                <a:lnTo>
                  <a:pt x="3341269" y="767463"/>
                </a:lnTo>
                <a:lnTo>
                  <a:pt x="3350091" y="762489"/>
                </a:lnTo>
                <a:lnTo>
                  <a:pt x="3392786" y="748458"/>
                </a:lnTo>
                <a:lnTo>
                  <a:pt x="3401712" y="748040"/>
                </a:lnTo>
                <a:lnTo>
                  <a:pt x="3477698" y="748040"/>
                </a:lnTo>
                <a:lnTo>
                  <a:pt x="3472076" y="741338"/>
                </a:lnTo>
                <a:lnTo>
                  <a:pt x="3458831" y="731077"/>
                </a:lnTo>
                <a:lnTo>
                  <a:pt x="3443386" y="723747"/>
                </a:lnTo>
                <a:lnTo>
                  <a:pt x="3425743" y="719349"/>
                </a:lnTo>
                <a:lnTo>
                  <a:pt x="3405900" y="717883"/>
                </a:lnTo>
                <a:close/>
              </a:path>
              <a:path w="9415145" h="8568690">
                <a:moveTo>
                  <a:pt x="3591742" y="721653"/>
                </a:moveTo>
                <a:lnTo>
                  <a:pt x="3554885" y="721653"/>
                </a:lnTo>
                <a:lnTo>
                  <a:pt x="3554885" y="940285"/>
                </a:lnTo>
                <a:lnTo>
                  <a:pt x="3727445" y="940285"/>
                </a:lnTo>
                <a:lnTo>
                  <a:pt x="3727445" y="991801"/>
                </a:lnTo>
                <a:lnTo>
                  <a:pt x="3760114" y="991801"/>
                </a:lnTo>
                <a:lnTo>
                  <a:pt x="3760114" y="908034"/>
                </a:lnTo>
                <a:lnTo>
                  <a:pt x="3591742" y="908034"/>
                </a:lnTo>
                <a:lnTo>
                  <a:pt x="3591742" y="721653"/>
                </a:lnTo>
                <a:close/>
              </a:path>
              <a:path w="9415145" h="8568690">
                <a:moveTo>
                  <a:pt x="3729958" y="721653"/>
                </a:moveTo>
                <a:lnTo>
                  <a:pt x="3693100" y="721653"/>
                </a:lnTo>
                <a:lnTo>
                  <a:pt x="3693100" y="908034"/>
                </a:lnTo>
                <a:lnTo>
                  <a:pt x="3729958" y="908034"/>
                </a:lnTo>
                <a:lnTo>
                  <a:pt x="3729958" y="721653"/>
                </a:lnTo>
                <a:close/>
              </a:path>
              <a:path w="9415145" h="8568690">
                <a:moveTo>
                  <a:pt x="3837981" y="634535"/>
                </a:moveTo>
                <a:lnTo>
                  <a:pt x="3801124" y="634535"/>
                </a:lnTo>
                <a:lnTo>
                  <a:pt x="3801124" y="680607"/>
                </a:lnTo>
                <a:lnTo>
                  <a:pt x="3837981" y="680607"/>
                </a:lnTo>
                <a:lnTo>
                  <a:pt x="3837981" y="634535"/>
                </a:lnTo>
                <a:close/>
              </a:path>
              <a:path w="9415145" h="8568690">
                <a:moveTo>
                  <a:pt x="3837981" y="721653"/>
                </a:moveTo>
                <a:lnTo>
                  <a:pt x="3801124" y="721653"/>
                </a:lnTo>
                <a:lnTo>
                  <a:pt x="3801124" y="940285"/>
                </a:lnTo>
                <a:lnTo>
                  <a:pt x="3837981" y="940285"/>
                </a:lnTo>
                <a:lnTo>
                  <a:pt x="3837981" y="721653"/>
                </a:lnTo>
                <a:close/>
              </a:path>
              <a:path w="9415145" h="8568690">
                <a:moveTo>
                  <a:pt x="3934510" y="721653"/>
                </a:moveTo>
                <a:lnTo>
                  <a:pt x="3897652" y="721653"/>
                </a:lnTo>
                <a:lnTo>
                  <a:pt x="3897652" y="940285"/>
                </a:lnTo>
                <a:lnTo>
                  <a:pt x="3934510" y="940285"/>
                </a:lnTo>
                <a:lnTo>
                  <a:pt x="3934510" y="721653"/>
                </a:lnTo>
                <a:close/>
              </a:path>
              <a:path w="9415145" h="8568690">
                <a:moveTo>
                  <a:pt x="3897652" y="635791"/>
                </a:moveTo>
                <a:lnTo>
                  <a:pt x="3866659" y="635791"/>
                </a:lnTo>
                <a:lnTo>
                  <a:pt x="3866659" y="678513"/>
                </a:lnTo>
                <a:lnTo>
                  <a:pt x="3897652" y="678513"/>
                </a:lnTo>
                <a:lnTo>
                  <a:pt x="3897652" y="635791"/>
                </a:lnTo>
                <a:close/>
              </a:path>
              <a:path w="9415145" h="8568690">
                <a:moveTo>
                  <a:pt x="3965504" y="635791"/>
                </a:moveTo>
                <a:lnTo>
                  <a:pt x="3934510" y="635791"/>
                </a:lnTo>
                <a:lnTo>
                  <a:pt x="3934510" y="678513"/>
                </a:lnTo>
                <a:lnTo>
                  <a:pt x="3965504" y="678513"/>
                </a:lnTo>
                <a:lnTo>
                  <a:pt x="3965504" y="635791"/>
                </a:lnTo>
                <a:close/>
              </a:path>
              <a:path w="9415145" h="8568690">
                <a:moveTo>
                  <a:pt x="4026012" y="893376"/>
                </a:moveTo>
                <a:lnTo>
                  <a:pt x="3991249" y="893376"/>
                </a:lnTo>
                <a:lnTo>
                  <a:pt x="3991249" y="936934"/>
                </a:lnTo>
                <a:lnTo>
                  <a:pt x="4003814" y="936934"/>
                </a:lnTo>
                <a:lnTo>
                  <a:pt x="3995437" y="974210"/>
                </a:lnTo>
                <a:lnTo>
                  <a:pt x="4013447" y="974210"/>
                </a:lnTo>
                <a:lnTo>
                  <a:pt x="4026012" y="936934"/>
                </a:lnTo>
                <a:lnTo>
                  <a:pt x="4026012" y="893376"/>
                </a:lnTo>
                <a:close/>
              </a:path>
              <a:path w="9415145" h="8568690">
                <a:moveTo>
                  <a:pt x="4394951" y="907616"/>
                </a:moveTo>
                <a:lnTo>
                  <a:pt x="4164172" y="907616"/>
                </a:lnTo>
                <a:lnTo>
                  <a:pt x="4164172" y="991801"/>
                </a:lnTo>
                <a:lnTo>
                  <a:pt x="4196842" y="991801"/>
                </a:lnTo>
                <a:lnTo>
                  <a:pt x="4196842" y="940285"/>
                </a:lnTo>
                <a:lnTo>
                  <a:pt x="4394951" y="940285"/>
                </a:lnTo>
                <a:lnTo>
                  <a:pt x="4394951" y="907616"/>
                </a:lnTo>
                <a:close/>
              </a:path>
              <a:path w="9415145" h="8568690">
                <a:moveTo>
                  <a:pt x="4394951" y="940285"/>
                </a:moveTo>
                <a:lnTo>
                  <a:pt x="4362282" y="940285"/>
                </a:lnTo>
                <a:lnTo>
                  <a:pt x="4362282" y="991801"/>
                </a:lnTo>
                <a:lnTo>
                  <a:pt x="4394951" y="991801"/>
                </a:lnTo>
                <a:lnTo>
                  <a:pt x="4394951" y="940285"/>
                </a:lnTo>
                <a:close/>
              </a:path>
              <a:path w="9415145" h="8568690">
                <a:moveTo>
                  <a:pt x="4365213" y="721653"/>
                </a:moveTo>
                <a:lnTo>
                  <a:pt x="4216527" y="721653"/>
                </a:lnTo>
                <a:lnTo>
                  <a:pt x="4214433" y="784897"/>
                </a:lnTo>
                <a:lnTo>
                  <a:pt x="4213490" y="808011"/>
                </a:lnTo>
                <a:lnTo>
                  <a:pt x="4206894" y="860706"/>
                </a:lnTo>
                <a:lnTo>
                  <a:pt x="4190559" y="897563"/>
                </a:lnTo>
                <a:lnTo>
                  <a:pt x="4176877" y="907616"/>
                </a:lnTo>
                <a:lnTo>
                  <a:pt x="4220296" y="907616"/>
                </a:lnTo>
                <a:lnTo>
                  <a:pt x="4239144" y="869502"/>
                </a:lnTo>
                <a:lnTo>
                  <a:pt x="4246761" y="813430"/>
                </a:lnTo>
                <a:lnTo>
                  <a:pt x="4249196" y="754322"/>
                </a:lnTo>
                <a:lnTo>
                  <a:pt x="4365213" y="754322"/>
                </a:lnTo>
                <a:lnTo>
                  <a:pt x="4365213" y="721653"/>
                </a:lnTo>
                <a:close/>
              </a:path>
              <a:path w="9415145" h="8568690">
                <a:moveTo>
                  <a:pt x="4365213" y="754322"/>
                </a:moveTo>
                <a:lnTo>
                  <a:pt x="4328356" y="754322"/>
                </a:lnTo>
                <a:lnTo>
                  <a:pt x="4328356" y="907616"/>
                </a:lnTo>
                <a:lnTo>
                  <a:pt x="4365213" y="907616"/>
                </a:lnTo>
                <a:lnTo>
                  <a:pt x="4365213" y="754322"/>
                </a:lnTo>
                <a:close/>
              </a:path>
              <a:path w="9415145" h="8568690">
                <a:moveTo>
                  <a:pt x="4618534" y="721653"/>
                </a:moveTo>
                <a:lnTo>
                  <a:pt x="4469847" y="721653"/>
                </a:lnTo>
                <a:lnTo>
                  <a:pt x="4467334" y="784897"/>
                </a:lnTo>
                <a:lnTo>
                  <a:pt x="4466182" y="808378"/>
                </a:lnTo>
                <a:lnTo>
                  <a:pt x="4461994" y="846701"/>
                </a:lnTo>
                <a:lnTo>
                  <a:pt x="4451523" y="884161"/>
                </a:lnTo>
                <a:lnTo>
                  <a:pt x="4416655" y="908872"/>
                </a:lnTo>
                <a:lnTo>
                  <a:pt x="4416655" y="941961"/>
                </a:lnTo>
                <a:lnTo>
                  <a:pt x="4461470" y="928138"/>
                </a:lnTo>
                <a:lnTo>
                  <a:pt x="4484166" y="896726"/>
                </a:lnTo>
                <a:lnTo>
                  <a:pt x="4497595" y="841230"/>
                </a:lnTo>
                <a:lnTo>
                  <a:pt x="4501678" y="788247"/>
                </a:lnTo>
                <a:lnTo>
                  <a:pt x="4502516" y="754322"/>
                </a:lnTo>
                <a:lnTo>
                  <a:pt x="4618534" y="754322"/>
                </a:lnTo>
                <a:lnTo>
                  <a:pt x="4618534" y="721653"/>
                </a:lnTo>
                <a:close/>
              </a:path>
              <a:path w="9415145" h="8568690">
                <a:moveTo>
                  <a:pt x="4618534" y="754322"/>
                </a:moveTo>
                <a:lnTo>
                  <a:pt x="4581676" y="754322"/>
                </a:lnTo>
                <a:lnTo>
                  <a:pt x="4581676" y="940285"/>
                </a:lnTo>
                <a:lnTo>
                  <a:pt x="4618534" y="940285"/>
                </a:lnTo>
                <a:lnTo>
                  <a:pt x="4618534" y="754322"/>
                </a:lnTo>
                <a:close/>
              </a:path>
              <a:path w="9415145" h="8568690">
                <a:moveTo>
                  <a:pt x="4839731" y="721234"/>
                </a:moveTo>
                <a:lnTo>
                  <a:pt x="4750100" y="721234"/>
                </a:lnTo>
                <a:lnTo>
                  <a:pt x="4739341" y="721784"/>
                </a:lnTo>
                <a:lnTo>
                  <a:pt x="4703426" y="734820"/>
                </a:lnTo>
                <a:lnTo>
                  <a:pt x="4678689" y="770133"/>
                </a:lnTo>
                <a:lnTo>
                  <a:pt x="4676385" y="788667"/>
                </a:lnTo>
                <a:lnTo>
                  <a:pt x="4677197" y="801598"/>
                </a:lnTo>
                <a:lnTo>
                  <a:pt x="4696385" y="839450"/>
                </a:lnTo>
                <a:lnTo>
                  <a:pt x="4723714" y="852329"/>
                </a:lnTo>
                <a:lnTo>
                  <a:pt x="4661726" y="940285"/>
                </a:lnTo>
                <a:lnTo>
                  <a:pt x="4702353" y="940285"/>
                </a:lnTo>
                <a:lnTo>
                  <a:pt x="4760152" y="858193"/>
                </a:lnTo>
                <a:lnTo>
                  <a:pt x="4839731" y="858193"/>
                </a:lnTo>
                <a:lnTo>
                  <a:pt x="4839731" y="830969"/>
                </a:lnTo>
                <a:lnTo>
                  <a:pt x="4752613" y="830969"/>
                </a:lnTo>
                <a:lnTo>
                  <a:pt x="4743556" y="830210"/>
                </a:lnTo>
                <a:lnTo>
                  <a:pt x="4714264" y="797776"/>
                </a:lnTo>
                <a:lnTo>
                  <a:pt x="4713662" y="789504"/>
                </a:lnTo>
                <a:lnTo>
                  <a:pt x="4714394" y="781311"/>
                </a:lnTo>
                <a:lnTo>
                  <a:pt x="4747456" y="750840"/>
                </a:lnTo>
                <a:lnTo>
                  <a:pt x="4756802" y="750133"/>
                </a:lnTo>
                <a:lnTo>
                  <a:pt x="4839731" y="750133"/>
                </a:lnTo>
                <a:lnTo>
                  <a:pt x="4839731" y="721234"/>
                </a:lnTo>
                <a:close/>
              </a:path>
              <a:path w="9415145" h="8568690">
                <a:moveTo>
                  <a:pt x="4839731" y="858193"/>
                </a:moveTo>
                <a:lnTo>
                  <a:pt x="4802874" y="858193"/>
                </a:lnTo>
                <a:lnTo>
                  <a:pt x="4802874" y="940285"/>
                </a:lnTo>
                <a:lnTo>
                  <a:pt x="4839731" y="940285"/>
                </a:lnTo>
                <a:lnTo>
                  <a:pt x="4839731" y="858193"/>
                </a:lnTo>
                <a:close/>
              </a:path>
              <a:path w="9415145" h="8568690">
                <a:moveTo>
                  <a:pt x="4839731" y="750133"/>
                </a:moveTo>
                <a:lnTo>
                  <a:pt x="4802874" y="750133"/>
                </a:lnTo>
                <a:lnTo>
                  <a:pt x="4802874" y="830969"/>
                </a:lnTo>
                <a:lnTo>
                  <a:pt x="4839731" y="830969"/>
                </a:lnTo>
                <a:lnTo>
                  <a:pt x="4839731" y="750133"/>
                </a:lnTo>
                <a:close/>
              </a:path>
              <a:path w="9415145" h="8568690">
                <a:moveTo>
                  <a:pt x="5166946" y="721234"/>
                </a:moveTo>
                <a:lnTo>
                  <a:pt x="5077315" y="721234"/>
                </a:lnTo>
                <a:lnTo>
                  <a:pt x="5066557" y="721784"/>
                </a:lnTo>
                <a:lnTo>
                  <a:pt x="5030641" y="734820"/>
                </a:lnTo>
                <a:lnTo>
                  <a:pt x="5005904" y="770133"/>
                </a:lnTo>
                <a:lnTo>
                  <a:pt x="5003600" y="788667"/>
                </a:lnTo>
                <a:lnTo>
                  <a:pt x="5004412" y="801598"/>
                </a:lnTo>
                <a:lnTo>
                  <a:pt x="5023600" y="839450"/>
                </a:lnTo>
                <a:lnTo>
                  <a:pt x="5050929" y="852329"/>
                </a:lnTo>
                <a:lnTo>
                  <a:pt x="4988941" y="940285"/>
                </a:lnTo>
                <a:lnTo>
                  <a:pt x="5029568" y="940285"/>
                </a:lnTo>
                <a:lnTo>
                  <a:pt x="5087367" y="858193"/>
                </a:lnTo>
                <a:lnTo>
                  <a:pt x="5166946" y="858193"/>
                </a:lnTo>
                <a:lnTo>
                  <a:pt x="5166946" y="830969"/>
                </a:lnTo>
                <a:lnTo>
                  <a:pt x="5079828" y="830969"/>
                </a:lnTo>
                <a:lnTo>
                  <a:pt x="5070771" y="830210"/>
                </a:lnTo>
                <a:lnTo>
                  <a:pt x="5041479" y="797776"/>
                </a:lnTo>
                <a:lnTo>
                  <a:pt x="5040877" y="789504"/>
                </a:lnTo>
                <a:lnTo>
                  <a:pt x="5041610" y="781311"/>
                </a:lnTo>
                <a:lnTo>
                  <a:pt x="5074671" y="750840"/>
                </a:lnTo>
                <a:lnTo>
                  <a:pt x="5084017" y="750133"/>
                </a:lnTo>
                <a:lnTo>
                  <a:pt x="5166946" y="750133"/>
                </a:lnTo>
                <a:lnTo>
                  <a:pt x="5166946" y="721234"/>
                </a:lnTo>
                <a:close/>
              </a:path>
              <a:path w="9415145" h="8568690">
                <a:moveTo>
                  <a:pt x="5166946" y="858193"/>
                </a:moveTo>
                <a:lnTo>
                  <a:pt x="5130089" y="858193"/>
                </a:lnTo>
                <a:lnTo>
                  <a:pt x="5130089" y="940285"/>
                </a:lnTo>
                <a:lnTo>
                  <a:pt x="5166946" y="940285"/>
                </a:lnTo>
                <a:lnTo>
                  <a:pt x="5166946" y="858193"/>
                </a:lnTo>
                <a:close/>
              </a:path>
              <a:path w="9415145" h="8568690">
                <a:moveTo>
                  <a:pt x="5166946" y="750133"/>
                </a:moveTo>
                <a:lnTo>
                  <a:pt x="5130089" y="750133"/>
                </a:lnTo>
                <a:lnTo>
                  <a:pt x="5130089" y="830969"/>
                </a:lnTo>
                <a:lnTo>
                  <a:pt x="5166946" y="830969"/>
                </a:lnTo>
                <a:lnTo>
                  <a:pt x="5166946" y="750133"/>
                </a:lnTo>
                <a:close/>
              </a:path>
              <a:path w="9415145" h="8568690">
                <a:moveTo>
                  <a:pt x="5262994" y="721653"/>
                </a:moveTo>
                <a:lnTo>
                  <a:pt x="5226136" y="721653"/>
                </a:lnTo>
                <a:lnTo>
                  <a:pt x="5226136" y="940285"/>
                </a:lnTo>
                <a:lnTo>
                  <a:pt x="5262994" y="940285"/>
                </a:lnTo>
                <a:lnTo>
                  <a:pt x="5262994" y="845628"/>
                </a:lnTo>
                <a:lnTo>
                  <a:pt x="5330781" y="845628"/>
                </a:lnTo>
                <a:lnTo>
                  <a:pt x="5316186" y="827618"/>
                </a:lnTo>
                <a:lnTo>
                  <a:pt x="5328453" y="811702"/>
                </a:lnTo>
                <a:lnTo>
                  <a:pt x="5262994" y="811702"/>
                </a:lnTo>
                <a:lnTo>
                  <a:pt x="5262994" y="721653"/>
                </a:lnTo>
                <a:close/>
              </a:path>
              <a:path w="9415145" h="8568690">
                <a:moveTo>
                  <a:pt x="5330781" y="845628"/>
                </a:moveTo>
                <a:lnTo>
                  <a:pt x="5287286" y="845628"/>
                </a:lnTo>
                <a:lnTo>
                  <a:pt x="5364770" y="940285"/>
                </a:lnTo>
                <a:lnTo>
                  <a:pt x="5407492" y="940285"/>
                </a:lnTo>
                <a:lnTo>
                  <a:pt x="5330781" y="845628"/>
                </a:lnTo>
                <a:close/>
              </a:path>
              <a:path w="9415145" h="8568690">
                <a:moveTo>
                  <a:pt x="5397859" y="721653"/>
                </a:moveTo>
                <a:lnTo>
                  <a:pt x="5355975" y="721653"/>
                </a:lnTo>
                <a:lnTo>
                  <a:pt x="5287286" y="811702"/>
                </a:lnTo>
                <a:lnTo>
                  <a:pt x="5328453" y="811702"/>
                </a:lnTo>
                <a:lnTo>
                  <a:pt x="5397859" y="721653"/>
                </a:lnTo>
                <a:close/>
              </a:path>
              <a:path w="9415145" h="8568690">
                <a:moveTo>
                  <a:pt x="5527786" y="717883"/>
                </a:moveTo>
                <a:lnTo>
                  <a:pt x="5483416" y="726836"/>
                </a:lnTo>
                <a:lnTo>
                  <a:pt x="5448312" y="751914"/>
                </a:lnTo>
                <a:lnTo>
                  <a:pt x="5425407" y="788352"/>
                </a:lnTo>
                <a:lnTo>
                  <a:pt x="5417656" y="830969"/>
                </a:lnTo>
                <a:lnTo>
                  <a:pt x="5417657" y="831807"/>
                </a:lnTo>
                <a:lnTo>
                  <a:pt x="5425407" y="874266"/>
                </a:lnTo>
                <a:lnTo>
                  <a:pt x="5447998" y="910652"/>
                </a:lnTo>
                <a:lnTo>
                  <a:pt x="5483023" y="935756"/>
                </a:lnTo>
                <a:lnTo>
                  <a:pt x="5527786" y="944473"/>
                </a:lnTo>
                <a:lnTo>
                  <a:pt x="5543807" y="943505"/>
                </a:lnTo>
                <a:lnTo>
                  <a:pt x="5585585" y="928976"/>
                </a:lnTo>
                <a:lnTo>
                  <a:pt x="5605473" y="912642"/>
                </a:lnTo>
                <a:lnTo>
                  <a:pt x="5527786" y="912642"/>
                </a:lnTo>
                <a:lnTo>
                  <a:pt x="5517970" y="911987"/>
                </a:lnTo>
                <a:lnTo>
                  <a:pt x="5476583" y="889396"/>
                </a:lnTo>
                <a:lnTo>
                  <a:pt x="5457736" y="853377"/>
                </a:lnTo>
                <a:lnTo>
                  <a:pt x="5455327" y="831807"/>
                </a:lnTo>
                <a:lnTo>
                  <a:pt x="5455929" y="820577"/>
                </a:lnTo>
                <a:lnTo>
                  <a:pt x="5470379" y="781599"/>
                </a:lnTo>
                <a:lnTo>
                  <a:pt x="5499750" y="756076"/>
                </a:lnTo>
                <a:lnTo>
                  <a:pt x="5527786" y="749715"/>
                </a:lnTo>
                <a:lnTo>
                  <a:pt x="5605105" y="749715"/>
                </a:lnTo>
                <a:lnTo>
                  <a:pt x="5597025" y="742202"/>
                </a:lnTo>
                <a:lnTo>
                  <a:pt x="5585167" y="733799"/>
                </a:lnTo>
                <a:lnTo>
                  <a:pt x="5572314" y="726836"/>
                </a:lnTo>
                <a:lnTo>
                  <a:pt x="5558466" y="721862"/>
                </a:lnTo>
                <a:lnTo>
                  <a:pt x="5543624" y="718878"/>
                </a:lnTo>
                <a:lnTo>
                  <a:pt x="5527786" y="717883"/>
                </a:lnTo>
                <a:close/>
              </a:path>
              <a:path w="9415145" h="8568690">
                <a:moveTo>
                  <a:pt x="5605105" y="749715"/>
                </a:moveTo>
                <a:lnTo>
                  <a:pt x="5527786" y="749715"/>
                </a:lnTo>
                <a:lnTo>
                  <a:pt x="5537603" y="750395"/>
                </a:lnTo>
                <a:lnTo>
                  <a:pt x="5546948" y="752437"/>
                </a:lnTo>
                <a:lnTo>
                  <a:pt x="5579198" y="773379"/>
                </a:lnTo>
                <a:lnTo>
                  <a:pt x="5598150" y="809399"/>
                </a:lnTo>
                <a:lnTo>
                  <a:pt x="5600663" y="830969"/>
                </a:lnTo>
                <a:lnTo>
                  <a:pt x="5600035" y="842042"/>
                </a:lnTo>
                <a:lnTo>
                  <a:pt x="5585350" y="881177"/>
                </a:lnTo>
                <a:lnTo>
                  <a:pt x="5555822" y="906516"/>
                </a:lnTo>
                <a:lnTo>
                  <a:pt x="5527786" y="912642"/>
                </a:lnTo>
                <a:lnTo>
                  <a:pt x="5605473" y="912642"/>
                </a:lnTo>
                <a:lnTo>
                  <a:pt x="5630348" y="874266"/>
                </a:lnTo>
                <a:lnTo>
                  <a:pt x="5638334" y="831807"/>
                </a:lnTo>
                <a:lnTo>
                  <a:pt x="5638334" y="830969"/>
                </a:lnTo>
                <a:lnTo>
                  <a:pt x="5637469" y="816414"/>
                </a:lnTo>
                <a:lnTo>
                  <a:pt x="5624118" y="775264"/>
                </a:lnTo>
                <a:lnTo>
                  <a:pt x="5607470" y="751914"/>
                </a:lnTo>
                <a:lnTo>
                  <a:pt x="5605105" y="749715"/>
                </a:lnTo>
                <a:close/>
              </a:path>
              <a:path w="9415145" h="8568690">
                <a:moveTo>
                  <a:pt x="5719878" y="721653"/>
                </a:moveTo>
                <a:lnTo>
                  <a:pt x="5683020" y="721653"/>
                </a:lnTo>
                <a:lnTo>
                  <a:pt x="5683020" y="940285"/>
                </a:lnTo>
                <a:lnTo>
                  <a:pt x="5719878" y="940285"/>
                </a:lnTo>
                <a:lnTo>
                  <a:pt x="5719878" y="721653"/>
                </a:lnTo>
                <a:close/>
              </a:path>
              <a:path w="9415145" h="8568690">
                <a:moveTo>
                  <a:pt x="5683020" y="635791"/>
                </a:moveTo>
                <a:lnTo>
                  <a:pt x="5652026" y="635791"/>
                </a:lnTo>
                <a:lnTo>
                  <a:pt x="5652026" y="678513"/>
                </a:lnTo>
                <a:lnTo>
                  <a:pt x="5683020" y="678513"/>
                </a:lnTo>
                <a:lnTo>
                  <a:pt x="5683020" y="635791"/>
                </a:lnTo>
                <a:close/>
              </a:path>
              <a:path w="9415145" h="8568690">
                <a:moveTo>
                  <a:pt x="5750872" y="635791"/>
                </a:moveTo>
                <a:lnTo>
                  <a:pt x="5719878" y="635791"/>
                </a:lnTo>
                <a:lnTo>
                  <a:pt x="5719878" y="678513"/>
                </a:lnTo>
                <a:lnTo>
                  <a:pt x="5750872" y="678513"/>
                </a:lnTo>
                <a:lnTo>
                  <a:pt x="5750872" y="635791"/>
                </a:lnTo>
                <a:close/>
              </a:path>
              <a:path w="9415145" h="8568690">
                <a:moveTo>
                  <a:pt x="5998151" y="721653"/>
                </a:moveTo>
                <a:lnTo>
                  <a:pt x="5885066" y="721653"/>
                </a:lnTo>
                <a:lnTo>
                  <a:pt x="5885066" y="940285"/>
                </a:lnTo>
                <a:lnTo>
                  <a:pt x="5996057" y="940285"/>
                </a:lnTo>
                <a:lnTo>
                  <a:pt x="6011005" y="939343"/>
                </a:lnTo>
                <a:lnTo>
                  <a:pt x="6046736" y="925207"/>
                </a:lnTo>
                <a:lnTo>
                  <a:pt x="6056810" y="914317"/>
                </a:lnTo>
                <a:lnTo>
                  <a:pt x="5920248" y="914317"/>
                </a:lnTo>
                <a:lnTo>
                  <a:pt x="5920248" y="842278"/>
                </a:lnTo>
                <a:lnTo>
                  <a:pt x="6049467" y="842278"/>
                </a:lnTo>
                <a:lnTo>
                  <a:pt x="6048386" y="841151"/>
                </a:lnTo>
                <a:lnTo>
                  <a:pt x="6041187" y="835681"/>
                </a:lnTo>
                <a:lnTo>
                  <a:pt x="6033098" y="831309"/>
                </a:lnTo>
                <a:lnTo>
                  <a:pt x="6024119" y="828037"/>
                </a:lnTo>
                <a:lnTo>
                  <a:pt x="6031606" y="824058"/>
                </a:lnTo>
                <a:lnTo>
                  <a:pt x="6038150" y="819241"/>
                </a:lnTo>
                <a:lnTo>
                  <a:pt x="6039395" y="817985"/>
                </a:lnTo>
                <a:lnTo>
                  <a:pt x="5920248" y="817985"/>
                </a:lnTo>
                <a:lnTo>
                  <a:pt x="5920248" y="747620"/>
                </a:lnTo>
                <a:lnTo>
                  <a:pt x="6049056" y="747620"/>
                </a:lnTo>
                <a:lnTo>
                  <a:pt x="6046527" y="743511"/>
                </a:lnTo>
                <a:lnTo>
                  <a:pt x="6007575" y="722150"/>
                </a:lnTo>
                <a:lnTo>
                  <a:pt x="5998151" y="721653"/>
                </a:lnTo>
                <a:close/>
              </a:path>
              <a:path w="9415145" h="8568690">
                <a:moveTo>
                  <a:pt x="6049467" y="842278"/>
                </a:moveTo>
                <a:lnTo>
                  <a:pt x="5996476" y="842278"/>
                </a:lnTo>
                <a:lnTo>
                  <a:pt x="6003492" y="842958"/>
                </a:lnTo>
                <a:lnTo>
                  <a:pt x="6009879" y="845000"/>
                </a:lnTo>
                <a:lnTo>
                  <a:pt x="6030820" y="878297"/>
                </a:lnTo>
                <a:lnTo>
                  <a:pt x="6030166" y="885208"/>
                </a:lnTo>
                <a:lnTo>
                  <a:pt x="6002445" y="913637"/>
                </a:lnTo>
                <a:lnTo>
                  <a:pt x="5995220" y="914317"/>
                </a:lnTo>
                <a:lnTo>
                  <a:pt x="6056810" y="914317"/>
                </a:lnTo>
                <a:lnTo>
                  <a:pt x="6061500" y="906674"/>
                </a:lnTo>
                <a:lnTo>
                  <a:pt x="6065191" y="895129"/>
                </a:lnTo>
                <a:lnTo>
                  <a:pt x="6066421" y="882067"/>
                </a:lnTo>
                <a:lnTo>
                  <a:pt x="6065688" y="872224"/>
                </a:lnTo>
                <a:lnTo>
                  <a:pt x="6063490" y="863219"/>
                </a:lnTo>
                <a:lnTo>
                  <a:pt x="6059825" y="855052"/>
                </a:lnTo>
                <a:lnTo>
                  <a:pt x="6054694" y="847722"/>
                </a:lnTo>
                <a:lnTo>
                  <a:pt x="6049467" y="842278"/>
                </a:lnTo>
                <a:close/>
              </a:path>
              <a:path w="9415145" h="8568690">
                <a:moveTo>
                  <a:pt x="6049056" y="747620"/>
                </a:moveTo>
                <a:lnTo>
                  <a:pt x="5999268" y="747620"/>
                </a:lnTo>
                <a:lnTo>
                  <a:pt x="6006947" y="750971"/>
                </a:lnTo>
                <a:lnTo>
                  <a:pt x="6012811" y="757673"/>
                </a:lnTo>
                <a:lnTo>
                  <a:pt x="6016842" y="762934"/>
                </a:lnTo>
                <a:lnTo>
                  <a:pt x="6019721" y="768667"/>
                </a:lnTo>
                <a:lnTo>
                  <a:pt x="6021449" y="774871"/>
                </a:lnTo>
                <a:lnTo>
                  <a:pt x="6022025" y="781546"/>
                </a:lnTo>
                <a:lnTo>
                  <a:pt x="6021423" y="788483"/>
                </a:lnTo>
                <a:lnTo>
                  <a:pt x="5995507" y="817304"/>
                </a:lnTo>
                <a:lnTo>
                  <a:pt x="5988518" y="817985"/>
                </a:lnTo>
                <a:lnTo>
                  <a:pt x="6039395" y="817985"/>
                </a:lnTo>
                <a:lnTo>
                  <a:pt x="6056788" y="775264"/>
                </a:lnTo>
                <a:lnTo>
                  <a:pt x="6056370" y="768458"/>
                </a:lnTo>
                <a:lnTo>
                  <a:pt x="6055113" y="761861"/>
                </a:lnTo>
                <a:lnTo>
                  <a:pt x="6053019" y="755474"/>
                </a:lnTo>
                <a:lnTo>
                  <a:pt x="6050087" y="749296"/>
                </a:lnTo>
                <a:lnTo>
                  <a:pt x="6049056" y="747620"/>
                </a:lnTo>
                <a:close/>
              </a:path>
              <a:path w="9415145" h="8568690">
                <a:moveTo>
                  <a:pt x="6126371" y="721653"/>
                </a:moveTo>
                <a:lnTo>
                  <a:pt x="6085744" y="721653"/>
                </a:lnTo>
                <a:lnTo>
                  <a:pt x="6166579" y="831387"/>
                </a:lnTo>
                <a:lnTo>
                  <a:pt x="6085324" y="940285"/>
                </a:lnTo>
                <a:lnTo>
                  <a:pt x="6126371" y="940285"/>
                </a:lnTo>
                <a:lnTo>
                  <a:pt x="6184170" y="860287"/>
                </a:lnTo>
                <a:lnTo>
                  <a:pt x="6187520" y="854005"/>
                </a:lnTo>
                <a:lnTo>
                  <a:pt x="6225757" y="854005"/>
                </a:lnTo>
                <a:lnTo>
                  <a:pt x="6208881" y="831387"/>
                </a:lnTo>
                <a:lnTo>
                  <a:pt x="6225542" y="808771"/>
                </a:lnTo>
                <a:lnTo>
                  <a:pt x="6187520" y="808771"/>
                </a:lnTo>
                <a:lnTo>
                  <a:pt x="6184170" y="802069"/>
                </a:lnTo>
                <a:lnTo>
                  <a:pt x="6126371" y="721653"/>
                </a:lnTo>
                <a:close/>
              </a:path>
              <a:path w="9415145" h="8568690">
                <a:moveTo>
                  <a:pt x="6225757" y="854005"/>
                </a:moveTo>
                <a:lnTo>
                  <a:pt x="6187520" y="854005"/>
                </a:lnTo>
                <a:lnTo>
                  <a:pt x="6191290" y="860287"/>
                </a:lnTo>
                <a:lnTo>
                  <a:pt x="6249089" y="940285"/>
                </a:lnTo>
                <a:lnTo>
                  <a:pt x="6290135" y="940285"/>
                </a:lnTo>
                <a:lnTo>
                  <a:pt x="6225757" y="854005"/>
                </a:lnTo>
                <a:close/>
              </a:path>
              <a:path w="9415145" h="8568690">
                <a:moveTo>
                  <a:pt x="6289716" y="721653"/>
                </a:moveTo>
                <a:lnTo>
                  <a:pt x="6248671" y="721653"/>
                </a:lnTo>
                <a:lnTo>
                  <a:pt x="6191290" y="802069"/>
                </a:lnTo>
                <a:lnTo>
                  <a:pt x="6187520" y="808771"/>
                </a:lnTo>
                <a:lnTo>
                  <a:pt x="6225542" y="808771"/>
                </a:lnTo>
                <a:lnTo>
                  <a:pt x="6289716" y="721653"/>
                </a:lnTo>
                <a:close/>
              </a:path>
              <a:path w="9415145" h="8568690">
                <a:moveTo>
                  <a:pt x="6361628" y="634535"/>
                </a:moveTo>
                <a:lnTo>
                  <a:pt x="6324771" y="634535"/>
                </a:lnTo>
                <a:lnTo>
                  <a:pt x="6324771" y="680607"/>
                </a:lnTo>
                <a:lnTo>
                  <a:pt x="6361628" y="680607"/>
                </a:lnTo>
                <a:lnTo>
                  <a:pt x="6361628" y="634535"/>
                </a:lnTo>
                <a:close/>
              </a:path>
              <a:path w="9415145" h="8568690">
                <a:moveTo>
                  <a:pt x="6361628" y="721653"/>
                </a:moveTo>
                <a:lnTo>
                  <a:pt x="6324771" y="721653"/>
                </a:lnTo>
                <a:lnTo>
                  <a:pt x="6324771" y="940285"/>
                </a:lnTo>
                <a:lnTo>
                  <a:pt x="6361628" y="940285"/>
                </a:lnTo>
                <a:lnTo>
                  <a:pt x="6361628" y="721653"/>
                </a:lnTo>
                <a:close/>
              </a:path>
              <a:path w="9415145" h="8568690">
                <a:moveTo>
                  <a:pt x="6627785" y="907616"/>
                </a:moveTo>
                <a:lnTo>
                  <a:pt x="6397007" y="907616"/>
                </a:lnTo>
                <a:lnTo>
                  <a:pt x="6397007" y="991801"/>
                </a:lnTo>
                <a:lnTo>
                  <a:pt x="6429676" y="991801"/>
                </a:lnTo>
                <a:lnTo>
                  <a:pt x="6429676" y="940285"/>
                </a:lnTo>
                <a:lnTo>
                  <a:pt x="6627785" y="940285"/>
                </a:lnTo>
                <a:lnTo>
                  <a:pt x="6627785" y="907616"/>
                </a:lnTo>
                <a:close/>
              </a:path>
              <a:path w="9415145" h="8568690">
                <a:moveTo>
                  <a:pt x="6627785" y="940285"/>
                </a:moveTo>
                <a:lnTo>
                  <a:pt x="6595116" y="940285"/>
                </a:lnTo>
                <a:lnTo>
                  <a:pt x="6595116" y="991801"/>
                </a:lnTo>
                <a:lnTo>
                  <a:pt x="6627785" y="991801"/>
                </a:lnTo>
                <a:lnTo>
                  <a:pt x="6627785" y="940285"/>
                </a:lnTo>
                <a:close/>
              </a:path>
              <a:path w="9415145" h="8568690">
                <a:moveTo>
                  <a:pt x="6598048" y="721653"/>
                </a:moveTo>
                <a:lnTo>
                  <a:pt x="6449362" y="721653"/>
                </a:lnTo>
                <a:lnTo>
                  <a:pt x="6447267" y="784897"/>
                </a:lnTo>
                <a:lnTo>
                  <a:pt x="6446325" y="808011"/>
                </a:lnTo>
                <a:lnTo>
                  <a:pt x="6439728" y="860706"/>
                </a:lnTo>
                <a:lnTo>
                  <a:pt x="6423393" y="897563"/>
                </a:lnTo>
                <a:lnTo>
                  <a:pt x="6409712" y="907616"/>
                </a:lnTo>
                <a:lnTo>
                  <a:pt x="6453131" y="907616"/>
                </a:lnTo>
                <a:lnTo>
                  <a:pt x="6471978" y="869502"/>
                </a:lnTo>
                <a:lnTo>
                  <a:pt x="6479596" y="813430"/>
                </a:lnTo>
                <a:lnTo>
                  <a:pt x="6482031" y="754322"/>
                </a:lnTo>
                <a:lnTo>
                  <a:pt x="6598048" y="754322"/>
                </a:lnTo>
                <a:lnTo>
                  <a:pt x="6598048" y="721653"/>
                </a:lnTo>
                <a:close/>
              </a:path>
              <a:path w="9415145" h="8568690">
                <a:moveTo>
                  <a:pt x="6598048" y="754322"/>
                </a:moveTo>
                <a:lnTo>
                  <a:pt x="6561191" y="754322"/>
                </a:lnTo>
                <a:lnTo>
                  <a:pt x="6561191" y="907616"/>
                </a:lnTo>
                <a:lnTo>
                  <a:pt x="6598048" y="907616"/>
                </a:lnTo>
                <a:lnTo>
                  <a:pt x="6598048" y="754322"/>
                </a:lnTo>
                <a:close/>
              </a:path>
              <a:path w="9415145" h="8568690">
                <a:moveTo>
                  <a:pt x="6705195" y="721653"/>
                </a:moveTo>
                <a:lnTo>
                  <a:pt x="6668337" y="721653"/>
                </a:lnTo>
                <a:lnTo>
                  <a:pt x="6668337" y="940285"/>
                </a:lnTo>
                <a:lnTo>
                  <a:pt x="6705195" y="940285"/>
                </a:lnTo>
                <a:lnTo>
                  <a:pt x="6705195" y="844790"/>
                </a:lnTo>
                <a:lnTo>
                  <a:pt x="6855975" y="844790"/>
                </a:lnTo>
                <a:lnTo>
                  <a:pt x="6855975" y="812121"/>
                </a:lnTo>
                <a:lnTo>
                  <a:pt x="6705195" y="812121"/>
                </a:lnTo>
                <a:lnTo>
                  <a:pt x="6705195" y="721653"/>
                </a:lnTo>
                <a:close/>
              </a:path>
              <a:path w="9415145" h="8568690">
                <a:moveTo>
                  <a:pt x="6855975" y="844790"/>
                </a:moveTo>
                <a:lnTo>
                  <a:pt x="6819118" y="844790"/>
                </a:lnTo>
                <a:lnTo>
                  <a:pt x="6819118" y="940285"/>
                </a:lnTo>
                <a:lnTo>
                  <a:pt x="6855975" y="940285"/>
                </a:lnTo>
                <a:lnTo>
                  <a:pt x="6855975" y="844790"/>
                </a:lnTo>
                <a:close/>
              </a:path>
              <a:path w="9415145" h="8568690">
                <a:moveTo>
                  <a:pt x="6855975" y="721653"/>
                </a:moveTo>
                <a:lnTo>
                  <a:pt x="6819118" y="721653"/>
                </a:lnTo>
                <a:lnTo>
                  <a:pt x="6819118" y="812121"/>
                </a:lnTo>
                <a:lnTo>
                  <a:pt x="6855975" y="812121"/>
                </a:lnTo>
                <a:lnTo>
                  <a:pt x="6855975" y="721653"/>
                </a:lnTo>
                <a:close/>
              </a:path>
              <a:path w="9415145" h="8568690">
                <a:moveTo>
                  <a:pt x="6952252" y="634535"/>
                </a:moveTo>
                <a:lnTo>
                  <a:pt x="6915395" y="634535"/>
                </a:lnTo>
                <a:lnTo>
                  <a:pt x="6915395" y="680607"/>
                </a:lnTo>
                <a:lnTo>
                  <a:pt x="6952252" y="680607"/>
                </a:lnTo>
                <a:lnTo>
                  <a:pt x="6952252" y="634535"/>
                </a:lnTo>
                <a:close/>
              </a:path>
              <a:path w="9415145" h="8568690">
                <a:moveTo>
                  <a:pt x="6952252" y="721653"/>
                </a:moveTo>
                <a:lnTo>
                  <a:pt x="6915395" y="721653"/>
                </a:lnTo>
                <a:lnTo>
                  <a:pt x="6915395" y="940285"/>
                </a:lnTo>
                <a:lnTo>
                  <a:pt x="6952252" y="940285"/>
                </a:lnTo>
                <a:lnTo>
                  <a:pt x="6952252" y="721653"/>
                </a:lnTo>
                <a:close/>
              </a:path>
              <a:path w="9415145" h="8568690">
                <a:moveTo>
                  <a:pt x="7324345" y="907616"/>
                </a:moveTo>
                <a:lnTo>
                  <a:pt x="7093566" y="907616"/>
                </a:lnTo>
                <a:lnTo>
                  <a:pt x="7093566" y="991801"/>
                </a:lnTo>
                <a:lnTo>
                  <a:pt x="7126236" y="991801"/>
                </a:lnTo>
                <a:lnTo>
                  <a:pt x="7126236" y="940285"/>
                </a:lnTo>
                <a:lnTo>
                  <a:pt x="7324345" y="940285"/>
                </a:lnTo>
                <a:lnTo>
                  <a:pt x="7324345" y="907616"/>
                </a:lnTo>
                <a:close/>
              </a:path>
              <a:path w="9415145" h="8568690">
                <a:moveTo>
                  <a:pt x="7324345" y="940285"/>
                </a:moveTo>
                <a:lnTo>
                  <a:pt x="7291675" y="940285"/>
                </a:lnTo>
                <a:lnTo>
                  <a:pt x="7291675" y="991801"/>
                </a:lnTo>
                <a:lnTo>
                  <a:pt x="7324345" y="991801"/>
                </a:lnTo>
                <a:lnTo>
                  <a:pt x="7324345" y="940285"/>
                </a:lnTo>
                <a:close/>
              </a:path>
              <a:path w="9415145" h="8568690">
                <a:moveTo>
                  <a:pt x="7294607" y="721653"/>
                </a:moveTo>
                <a:lnTo>
                  <a:pt x="7145921" y="721653"/>
                </a:lnTo>
                <a:lnTo>
                  <a:pt x="7143827" y="784897"/>
                </a:lnTo>
                <a:lnTo>
                  <a:pt x="7142884" y="808011"/>
                </a:lnTo>
                <a:lnTo>
                  <a:pt x="7136287" y="860706"/>
                </a:lnTo>
                <a:lnTo>
                  <a:pt x="7119953" y="897563"/>
                </a:lnTo>
                <a:lnTo>
                  <a:pt x="7106271" y="907616"/>
                </a:lnTo>
                <a:lnTo>
                  <a:pt x="7149690" y="907616"/>
                </a:lnTo>
                <a:lnTo>
                  <a:pt x="7168538" y="869502"/>
                </a:lnTo>
                <a:lnTo>
                  <a:pt x="7176155" y="813430"/>
                </a:lnTo>
                <a:lnTo>
                  <a:pt x="7178590" y="754322"/>
                </a:lnTo>
                <a:lnTo>
                  <a:pt x="7294607" y="754322"/>
                </a:lnTo>
                <a:lnTo>
                  <a:pt x="7294607" y="721653"/>
                </a:lnTo>
                <a:close/>
              </a:path>
              <a:path w="9415145" h="8568690">
                <a:moveTo>
                  <a:pt x="7294607" y="754322"/>
                </a:moveTo>
                <a:lnTo>
                  <a:pt x="7257750" y="754322"/>
                </a:lnTo>
                <a:lnTo>
                  <a:pt x="7257750" y="907616"/>
                </a:lnTo>
                <a:lnTo>
                  <a:pt x="7294607" y="907616"/>
                </a:lnTo>
                <a:lnTo>
                  <a:pt x="7294607" y="754322"/>
                </a:lnTo>
                <a:close/>
              </a:path>
              <a:path w="9415145" h="8568690">
                <a:moveTo>
                  <a:pt x="7441543" y="808771"/>
                </a:moveTo>
                <a:lnTo>
                  <a:pt x="7392958" y="817147"/>
                </a:lnTo>
                <a:lnTo>
                  <a:pt x="7359870" y="841021"/>
                </a:lnTo>
                <a:lnTo>
                  <a:pt x="7348143" y="877041"/>
                </a:lnTo>
                <a:lnTo>
                  <a:pt x="7348745" y="886255"/>
                </a:lnTo>
                <a:lnTo>
                  <a:pt x="7369294" y="924997"/>
                </a:lnTo>
                <a:lnTo>
                  <a:pt x="7412932" y="943924"/>
                </a:lnTo>
                <a:lnTo>
                  <a:pt x="7423534" y="944473"/>
                </a:lnTo>
                <a:lnTo>
                  <a:pt x="7434868" y="943845"/>
                </a:lnTo>
                <a:lnTo>
                  <a:pt x="7480155" y="928872"/>
                </a:lnTo>
                <a:lnTo>
                  <a:pt x="7496270" y="916830"/>
                </a:lnTo>
                <a:lnTo>
                  <a:pt x="7433167" y="916830"/>
                </a:lnTo>
                <a:lnTo>
                  <a:pt x="7425314" y="916438"/>
                </a:lnTo>
                <a:lnTo>
                  <a:pt x="7388770" y="894632"/>
                </a:lnTo>
                <a:lnTo>
                  <a:pt x="7383325" y="881090"/>
                </a:lnTo>
                <a:lnTo>
                  <a:pt x="7383440" y="873132"/>
                </a:lnTo>
                <a:lnTo>
                  <a:pt x="7409947" y="839005"/>
                </a:lnTo>
                <a:lnTo>
                  <a:pt x="7446150" y="832644"/>
                </a:lnTo>
                <a:lnTo>
                  <a:pt x="7538294" y="832644"/>
                </a:lnTo>
                <a:lnTo>
                  <a:pt x="7538294" y="817985"/>
                </a:lnTo>
                <a:lnTo>
                  <a:pt x="7501437" y="817985"/>
                </a:lnTo>
                <a:lnTo>
                  <a:pt x="7494919" y="815838"/>
                </a:lnTo>
                <a:lnTo>
                  <a:pt x="7487929" y="814006"/>
                </a:lnTo>
                <a:lnTo>
                  <a:pt x="7448978" y="808928"/>
                </a:lnTo>
                <a:lnTo>
                  <a:pt x="7441543" y="808771"/>
                </a:lnTo>
                <a:close/>
              </a:path>
              <a:path w="9415145" h="8568690">
                <a:moveTo>
                  <a:pt x="7538294" y="905940"/>
                </a:moveTo>
                <a:lnTo>
                  <a:pt x="7506463" y="905940"/>
                </a:lnTo>
                <a:lnTo>
                  <a:pt x="7507301" y="919762"/>
                </a:lnTo>
                <a:lnTo>
                  <a:pt x="7525450" y="941961"/>
                </a:lnTo>
                <a:lnTo>
                  <a:pt x="7535784" y="941960"/>
                </a:lnTo>
                <a:lnTo>
                  <a:pt x="7537875" y="941821"/>
                </a:lnTo>
                <a:lnTo>
                  <a:pt x="7540388" y="941541"/>
                </a:lnTo>
                <a:lnTo>
                  <a:pt x="7543181" y="941262"/>
                </a:lnTo>
                <a:lnTo>
                  <a:pt x="7546392" y="940843"/>
                </a:lnTo>
                <a:lnTo>
                  <a:pt x="7550021" y="940285"/>
                </a:lnTo>
                <a:lnTo>
                  <a:pt x="7550021" y="911804"/>
                </a:lnTo>
                <a:lnTo>
                  <a:pt x="7542203" y="911525"/>
                </a:lnTo>
                <a:lnTo>
                  <a:pt x="7538294" y="907057"/>
                </a:lnTo>
                <a:lnTo>
                  <a:pt x="7538294" y="905940"/>
                </a:lnTo>
                <a:close/>
              </a:path>
              <a:path w="9415145" h="8568690">
                <a:moveTo>
                  <a:pt x="7538294" y="832644"/>
                </a:moveTo>
                <a:lnTo>
                  <a:pt x="7446150" y="832644"/>
                </a:lnTo>
                <a:lnTo>
                  <a:pt x="7460286" y="833298"/>
                </a:lnTo>
                <a:lnTo>
                  <a:pt x="7474213" y="835262"/>
                </a:lnTo>
                <a:lnTo>
                  <a:pt x="7487929" y="838534"/>
                </a:lnTo>
                <a:lnTo>
                  <a:pt x="7501437" y="843115"/>
                </a:lnTo>
                <a:lnTo>
                  <a:pt x="7501437" y="873132"/>
                </a:lnTo>
                <a:lnTo>
                  <a:pt x="7473191" y="906359"/>
                </a:lnTo>
                <a:lnTo>
                  <a:pt x="7433167" y="916830"/>
                </a:lnTo>
                <a:lnTo>
                  <a:pt x="7496270" y="916830"/>
                </a:lnTo>
                <a:lnTo>
                  <a:pt x="7498793" y="914631"/>
                </a:lnTo>
                <a:lnTo>
                  <a:pt x="7506463" y="905940"/>
                </a:lnTo>
                <a:lnTo>
                  <a:pt x="7538294" y="905940"/>
                </a:lnTo>
                <a:lnTo>
                  <a:pt x="7538294" y="832644"/>
                </a:lnTo>
                <a:close/>
              </a:path>
              <a:path w="9415145" h="8568690">
                <a:moveTo>
                  <a:pt x="7519623" y="748040"/>
                </a:moveTo>
                <a:lnTo>
                  <a:pt x="7443637" y="748040"/>
                </a:lnTo>
                <a:lnTo>
                  <a:pt x="7456674" y="748956"/>
                </a:lnTo>
                <a:lnTo>
                  <a:pt x="7468139" y="751704"/>
                </a:lnTo>
                <a:lnTo>
                  <a:pt x="7497668" y="779661"/>
                </a:lnTo>
                <a:lnTo>
                  <a:pt x="7501437" y="802069"/>
                </a:lnTo>
                <a:lnTo>
                  <a:pt x="7501437" y="817985"/>
                </a:lnTo>
                <a:lnTo>
                  <a:pt x="7538294" y="817985"/>
                </a:lnTo>
                <a:lnTo>
                  <a:pt x="7538294" y="805838"/>
                </a:lnTo>
                <a:lnTo>
                  <a:pt x="7536776" y="786258"/>
                </a:lnTo>
                <a:lnTo>
                  <a:pt x="7532221" y="768981"/>
                </a:lnTo>
                <a:lnTo>
                  <a:pt x="7524630" y="754008"/>
                </a:lnTo>
                <a:lnTo>
                  <a:pt x="7519623" y="748040"/>
                </a:lnTo>
                <a:close/>
              </a:path>
              <a:path w="9415145" h="8568690">
                <a:moveTo>
                  <a:pt x="7447825" y="717883"/>
                </a:moveTo>
                <a:lnTo>
                  <a:pt x="7403429" y="725422"/>
                </a:lnTo>
                <a:lnTo>
                  <a:pt x="7360708" y="747202"/>
                </a:lnTo>
                <a:lnTo>
                  <a:pt x="7374111" y="773169"/>
                </a:lnTo>
                <a:lnTo>
                  <a:pt x="7383194" y="767463"/>
                </a:lnTo>
                <a:lnTo>
                  <a:pt x="7392016" y="762489"/>
                </a:lnTo>
                <a:lnTo>
                  <a:pt x="7434711" y="748458"/>
                </a:lnTo>
                <a:lnTo>
                  <a:pt x="7443637" y="748040"/>
                </a:lnTo>
                <a:lnTo>
                  <a:pt x="7519623" y="748040"/>
                </a:lnTo>
                <a:lnTo>
                  <a:pt x="7514002" y="741338"/>
                </a:lnTo>
                <a:lnTo>
                  <a:pt x="7500756" y="731077"/>
                </a:lnTo>
                <a:lnTo>
                  <a:pt x="7485311" y="723747"/>
                </a:lnTo>
                <a:lnTo>
                  <a:pt x="7467668" y="719349"/>
                </a:lnTo>
                <a:lnTo>
                  <a:pt x="7447825" y="717883"/>
                </a:lnTo>
                <a:close/>
              </a:path>
              <a:path w="9415145" h="8568690">
                <a:moveTo>
                  <a:pt x="7633668" y="721653"/>
                </a:moveTo>
                <a:lnTo>
                  <a:pt x="7596810" y="721653"/>
                </a:lnTo>
                <a:lnTo>
                  <a:pt x="7596810" y="940285"/>
                </a:lnTo>
                <a:lnTo>
                  <a:pt x="7633668" y="940285"/>
                </a:lnTo>
                <a:lnTo>
                  <a:pt x="7633668" y="844790"/>
                </a:lnTo>
                <a:lnTo>
                  <a:pt x="7784448" y="844790"/>
                </a:lnTo>
                <a:lnTo>
                  <a:pt x="7784448" y="812121"/>
                </a:lnTo>
                <a:lnTo>
                  <a:pt x="7633668" y="812121"/>
                </a:lnTo>
                <a:lnTo>
                  <a:pt x="7633668" y="721653"/>
                </a:lnTo>
                <a:close/>
              </a:path>
              <a:path w="9415145" h="8568690">
                <a:moveTo>
                  <a:pt x="7784448" y="844790"/>
                </a:moveTo>
                <a:lnTo>
                  <a:pt x="7747591" y="844790"/>
                </a:lnTo>
                <a:lnTo>
                  <a:pt x="7747591" y="940285"/>
                </a:lnTo>
                <a:lnTo>
                  <a:pt x="7784448" y="940285"/>
                </a:lnTo>
                <a:lnTo>
                  <a:pt x="7784448" y="844790"/>
                </a:lnTo>
                <a:close/>
              </a:path>
              <a:path w="9415145" h="8568690">
                <a:moveTo>
                  <a:pt x="7784448" y="721653"/>
                </a:moveTo>
                <a:lnTo>
                  <a:pt x="7747591" y="721653"/>
                </a:lnTo>
                <a:lnTo>
                  <a:pt x="7747591" y="812121"/>
                </a:lnTo>
                <a:lnTo>
                  <a:pt x="7784448" y="812121"/>
                </a:lnTo>
                <a:lnTo>
                  <a:pt x="7784448" y="721653"/>
                </a:lnTo>
                <a:close/>
              </a:path>
              <a:path w="9415145" h="8568690">
                <a:moveTo>
                  <a:pt x="7880725" y="634535"/>
                </a:moveTo>
                <a:lnTo>
                  <a:pt x="7843868" y="634535"/>
                </a:lnTo>
                <a:lnTo>
                  <a:pt x="7843868" y="680607"/>
                </a:lnTo>
                <a:lnTo>
                  <a:pt x="7880725" y="680607"/>
                </a:lnTo>
                <a:lnTo>
                  <a:pt x="7880725" y="634535"/>
                </a:lnTo>
                <a:close/>
              </a:path>
              <a:path w="9415145" h="8568690">
                <a:moveTo>
                  <a:pt x="7880725" y="721653"/>
                </a:moveTo>
                <a:lnTo>
                  <a:pt x="7843868" y="721653"/>
                </a:lnTo>
                <a:lnTo>
                  <a:pt x="7843868" y="940285"/>
                </a:lnTo>
                <a:lnTo>
                  <a:pt x="7880725" y="940285"/>
                </a:lnTo>
                <a:lnTo>
                  <a:pt x="7880725" y="721653"/>
                </a:lnTo>
                <a:close/>
              </a:path>
              <a:path w="9415145" h="8568690">
                <a:moveTo>
                  <a:pt x="203135" y="1349906"/>
                </a:moveTo>
                <a:lnTo>
                  <a:pt x="21779" y="1349906"/>
                </a:lnTo>
                <a:lnTo>
                  <a:pt x="21779" y="1568538"/>
                </a:lnTo>
                <a:lnTo>
                  <a:pt x="58636" y="1568538"/>
                </a:lnTo>
                <a:lnTo>
                  <a:pt x="58636" y="1382575"/>
                </a:lnTo>
                <a:lnTo>
                  <a:pt x="203135" y="1382575"/>
                </a:lnTo>
                <a:lnTo>
                  <a:pt x="203135" y="1349906"/>
                </a:lnTo>
                <a:close/>
              </a:path>
              <a:path w="9415145" h="8568690">
                <a:moveTo>
                  <a:pt x="203135" y="1382575"/>
                </a:moveTo>
                <a:lnTo>
                  <a:pt x="166277" y="1382575"/>
                </a:lnTo>
                <a:lnTo>
                  <a:pt x="166277" y="1568538"/>
                </a:lnTo>
                <a:lnTo>
                  <a:pt x="203135" y="1568538"/>
                </a:lnTo>
                <a:lnTo>
                  <a:pt x="203135" y="1382575"/>
                </a:lnTo>
                <a:close/>
              </a:path>
              <a:path w="9415145" h="8568690">
                <a:moveTo>
                  <a:pt x="295370" y="1349906"/>
                </a:moveTo>
                <a:lnTo>
                  <a:pt x="262701" y="1349906"/>
                </a:lnTo>
                <a:lnTo>
                  <a:pt x="262701" y="1657750"/>
                </a:lnTo>
                <a:lnTo>
                  <a:pt x="299558" y="1657750"/>
                </a:lnTo>
                <a:lnTo>
                  <a:pt x="299558" y="1525398"/>
                </a:lnTo>
                <a:lnTo>
                  <a:pt x="326692" y="1525398"/>
                </a:lnTo>
                <a:lnTo>
                  <a:pt x="318799" y="1518278"/>
                </a:lnTo>
                <a:lnTo>
                  <a:pt x="311181" y="1509482"/>
                </a:lnTo>
                <a:lnTo>
                  <a:pt x="304768" y="1499849"/>
                </a:lnTo>
                <a:lnTo>
                  <a:pt x="299558" y="1489378"/>
                </a:lnTo>
                <a:lnTo>
                  <a:pt x="299558" y="1426971"/>
                </a:lnTo>
                <a:lnTo>
                  <a:pt x="324689" y="1392523"/>
                </a:lnTo>
                <a:lnTo>
                  <a:pt x="327109" y="1390952"/>
                </a:lnTo>
                <a:lnTo>
                  <a:pt x="295370" y="1390952"/>
                </a:lnTo>
                <a:lnTo>
                  <a:pt x="295370" y="1349906"/>
                </a:lnTo>
                <a:close/>
              </a:path>
              <a:path w="9415145" h="8568690">
                <a:moveTo>
                  <a:pt x="326692" y="1525398"/>
                </a:moveTo>
                <a:lnTo>
                  <a:pt x="299558" y="1525398"/>
                </a:lnTo>
                <a:lnTo>
                  <a:pt x="306181" y="1535214"/>
                </a:lnTo>
                <a:lnTo>
                  <a:pt x="343484" y="1565187"/>
                </a:lnTo>
                <a:lnTo>
                  <a:pt x="380394" y="1572727"/>
                </a:lnTo>
                <a:lnTo>
                  <a:pt x="394425" y="1571784"/>
                </a:lnTo>
                <a:lnTo>
                  <a:pt x="431492" y="1557649"/>
                </a:lnTo>
                <a:lnTo>
                  <a:pt x="449886" y="1540895"/>
                </a:lnTo>
                <a:lnTo>
                  <a:pt x="369085" y="1540895"/>
                </a:lnTo>
                <a:lnTo>
                  <a:pt x="358169" y="1539979"/>
                </a:lnTo>
                <a:lnTo>
                  <a:pt x="347620" y="1537230"/>
                </a:lnTo>
                <a:lnTo>
                  <a:pt x="337437" y="1532649"/>
                </a:lnTo>
                <a:lnTo>
                  <a:pt x="327620" y="1526236"/>
                </a:lnTo>
                <a:lnTo>
                  <a:pt x="326692" y="1525398"/>
                </a:lnTo>
                <a:close/>
              </a:path>
              <a:path w="9415145" h="8568690">
                <a:moveTo>
                  <a:pt x="446674" y="1377968"/>
                </a:moveTo>
                <a:lnTo>
                  <a:pt x="365734" y="1377968"/>
                </a:lnTo>
                <a:lnTo>
                  <a:pt x="376127" y="1378675"/>
                </a:lnTo>
                <a:lnTo>
                  <a:pt x="385943" y="1380795"/>
                </a:lnTo>
                <a:lnTo>
                  <a:pt x="419136" y="1402051"/>
                </a:lnTo>
                <a:lnTo>
                  <a:pt x="438193" y="1437966"/>
                </a:lnTo>
                <a:lnTo>
                  <a:pt x="440706" y="1459222"/>
                </a:lnTo>
                <a:lnTo>
                  <a:pt x="440130" y="1469379"/>
                </a:lnTo>
                <a:lnTo>
                  <a:pt x="426649" y="1507571"/>
                </a:lnTo>
                <a:lnTo>
                  <a:pt x="398456" y="1534298"/>
                </a:lnTo>
                <a:lnTo>
                  <a:pt x="369085" y="1540895"/>
                </a:lnTo>
                <a:lnTo>
                  <a:pt x="449886" y="1540895"/>
                </a:lnTo>
                <a:lnTo>
                  <a:pt x="471333" y="1502886"/>
                </a:lnTo>
                <a:lnTo>
                  <a:pt x="478401" y="1459222"/>
                </a:lnTo>
                <a:lnTo>
                  <a:pt x="477904" y="1448254"/>
                </a:lnTo>
                <a:lnTo>
                  <a:pt x="466281" y="1406946"/>
                </a:lnTo>
                <a:lnTo>
                  <a:pt x="449083" y="1380481"/>
                </a:lnTo>
                <a:lnTo>
                  <a:pt x="446674" y="1377968"/>
                </a:lnTo>
                <a:close/>
              </a:path>
              <a:path w="9415145" h="8568690">
                <a:moveTo>
                  <a:pt x="374949" y="1346137"/>
                </a:moveTo>
                <a:lnTo>
                  <a:pt x="329296" y="1358701"/>
                </a:lnTo>
                <a:lnTo>
                  <a:pt x="295370" y="1390952"/>
                </a:lnTo>
                <a:lnTo>
                  <a:pt x="327109" y="1390952"/>
                </a:lnTo>
                <a:lnTo>
                  <a:pt x="331181" y="1388308"/>
                </a:lnTo>
                <a:lnTo>
                  <a:pt x="338091" y="1384669"/>
                </a:lnTo>
                <a:lnTo>
                  <a:pt x="345316" y="1381737"/>
                </a:lnTo>
                <a:lnTo>
                  <a:pt x="352332" y="1379643"/>
                </a:lnTo>
                <a:lnTo>
                  <a:pt x="359138" y="1378387"/>
                </a:lnTo>
                <a:lnTo>
                  <a:pt x="365734" y="1377968"/>
                </a:lnTo>
                <a:lnTo>
                  <a:pt x="446674" y="1377968"/>
                </a:lnTo>
                <a:lnTo>
                  <a:pt x="441858" y="1372942"/>
                </a:lnTo>
                <a:lnTo>
                  <a:pt x="406754" y="1351320"/>
                </a:lnTo>
                <a:lnTo>
                  <a:pt x="386022" y="1346712"/>
                </a:lnTo>
                <a:lnTo>
                  <a:pt x="374949" y="1346137"/>
                </a:lnTo>
                <a:close/>
              </a:path>
              <a:path w="9415145" h="8568690">
                <a:moveTo>
                  <a:pt x="620825" y="1346137"/>
                </a:moveTo>
                <a:lnTo>
                  <a:pt x="575826" y="1354853"/>
                </a:lnTo>
                <a:lnTo>
                  <a:pt x="540199" y="1379643"/>
                </a:lnTo>
                <a:lnTo>
                  <a:pt x="517006" y="1415794"/>
                </a:lnTo>
                <a:lnTo>
                  <a:pt x="508996" y="1459222"/>
                </a:lnTo>
                <a:lnTo>
                  <a:pt x="509886" y="1474221"/>
                </a:lnTo>
                <a:lnTo>
                  <a:pt x="523236" y="1515765"/>
                </a:lnTo>
                <a:lnTo>
                  <a:pt x="550722" y="1548827"/>
                </a:lnTo>
                <a:lnTo>
                  <a:pt x="589622" y="1568852"/>
                </a:lnTo>
                <a:lnTo>
                  <a:pt x="620406" y="1572727"/>
                </a:lnTo>
                <a:lnTo>
                  <a:pt x="636505" y="1571758"/>
                </a:lnTo>
                <a:lnTo>
                  <a:pt x="679462" y="1557229"/>
                </a:lnTo>
                <a:lnTo>
                  <a:pt x="695604" y="1545083"/>
                </a:lnTo>
                <a:lnTo>
                  <a:pt x="621663" y="1545083"/>
                </a:lnTo>
                <a:lnTo>
                  <a:pt x="612396" y="1544507"/>
                </a:lnTo>
                <a:lnTo>
                  <a:pt x="571612" y="1524560"/>
                </a:lnTo>
                <a:lnTo>
                  <a:pt x="551717" y="1491996"/>
                </a:lnTo>
                <a:lnTo>
                  <a:pt x="547947" y="1471787"/>
                </a:lnTo>
                <a:lnTo>
                  <a:pt x="729303" y="1471787"/>
                </a:lnTo>
                <a:lnTo>
                  <a:pt x="729862" y="1468436"/>
                </a:lnTo>
                <a:lnTo>
                  <a:pt x="730141" y="1463690"/>
                </a:lnTo>
                <a:lnTo>
                  <a:pt x="730141" y="1457547"/>
                </a:lnTo>
                <a:lnTo>
                  <a:pt x="729462" y="1446238"/>
                </a:lnTo>
                <a:lnTo>
                  <a:pt x="546691" y="1446238"/>
                </a:lnTo>
                <a:lnTo>
                  <a:pt x="548052" y="1435872"/>
                </a:lnTo>
                <a:lnTo>
                  <a:pt x="564020" y="1400820"/>
                </a:lnTo>
                <a:lnTo>
                  <a:pt x="602291" y="1376083"/>
                </a:lnTo>
                <a:lnTo>
                  <a:pt x="620825" y="1373780"/>
                </a:lnTo>
                <a:lnTo>
                  <a:pt x="693414" y="1373780"/>
                </a:lnTo>
                <a:lnTo>
                  <a:pt x="689854" y="1370429"/>
                </a:lnTo>
                <a:lnTo>
                  <a:pt x="678205" y="1362052"/>
                </a:lnTo>
                <a:lnTo>
                  <a:pt x="665509" y="1355089"/>
                </a:lnTo>
                <a:lnTo>
                  <a:pt x="651714" y="1350115"/>
                </a:lnTo>
                <a:lnTo>
                  <a:pt x="636819" y="1347131"/>
                </a:lnTo>
                <a:lnTo>
                  <a:pt x="620825" y="1346137"/>
                </a:lnTo>
                <a:close/>
              </a:path>
              <a:path w="9415145" h="8568690">
                <a:moveTo>
                  <a:pt x="684069" y="1508645"/>
                </a:moveTo>
                <a:lnTo>
                  <a:pt x="650405" y="1539429"/>
                </a:lnTo>
                <a:lnTo>
                  <a:pt x="621663" y="1545083"/>
                </a:lnTo>
                <a:lnTo>
                  <a:pt x="695604" y="1545083"/>
                </a:lnTo>
                <a:lnTo>
                  <a:pt x="701555" y="1539534"/>
                </a:lnTo>
                <a:lnTo>
                  <a:pt x="709696" y="1529037"/>
                </a:lnTo>
                <a:lnTo>
                  <a:pt x="715901" y="1517440"/>
                </a:lnTo>
                <a:lnTo>
                  <a:pt x="684069" y="1508645"/>
                </a:lnTo>
                <a:close/>
              </a:path>
              <a:path w="9415145" h="8568690">
                <a:moveTo>
                  <a:pt x="693414" y="1373780"/>
                </a:moveTo>
                <a:lnTo>
                  <a:pt x="620825" y="1373780"/>
                </a:lnTo>
                <a:lnTo>
                  <a:pt x="630458" y="1374356"/>
                </a:lnTo>
                <a:lnTo>
                  <a:pt x="671713" y="1393988"/>
                </a:lnTo>
                <a:lnTo>
                  <a:pt x="694409" y="1435872"/>
                </a:lnTo>
                <a:lnTo>
                  <a:pt x="695796" y="1446238"/>
                </a:lnTo>
                <a:lnTo>
                  <a:pt x="729462" y="1446238"/>
                </a:lnTo>
                <a:lnTo>
                  <a:pt x="716319" y="1403098"/>
                </a:lnTo>
                <a:lnTo>
                  <a:pt x="700089" y="1380062"/>
                </a:lnTo>
                <a:lnTo>
                  <a:pt x="693414" y="1373780"/>
                </a:lnTo>
                <a:close/>
              </a:path>
              <a:path w="9415145" h="8568690">
                <a:moveTo>
                  <a:pt x="977597" y="1535869"/>
                </a:moveTo>
                <a:lnTo>
                  <a:pt x="746819" y="1535869"/>
                </a:lnTo>
                <a:lnTo>
                  <a:pt x="746819" y="1620055"/>
                </a:lnTo>
                <a:lnTo>
                  <a:pt x="779488" y="1620055"/>
                </a:lnTo>
                <a:lnTo>
                  <a:pt x="779488" y="1568538"/>
                </a:lnTo>
                <a:lnTo>
                  <a:pt x="977597" y="1568538"/>
                </a:lnTo>
                <a:lnTo>
                  <a:pt x="977597" y="1535869"/>
                </a:lnTo>
                <a:close/>
              </a:path>
              <a:path w="9415145" h="8568690">
                <a:moveTo>
                  <a:pt x="977597" y="1568538"/>
                </a:moveTo>
                <a:lnTo>
                  <a:pt x="944928" y="1568538"/>
                </a:lnTo>
                <a:lnTo>
                  <a:pt x="944928" y="1620055"/>
                </a:lnTo>
                <a:lnTo>
                  <a:pt x="977597" y="1620055"/>
                </a:lnTo>
                <a:lnTo>
                  <a:pt x="977597" y="1568538"/>
                </a:lnTo>
                <a:close/>
              </a:path>
              <a:path w="9415145" h="8568690">
                <a:moveTo>
                  <a:pt x="947860" y="1349906"/>
                </a:moveTo>
                <a:lnTo>
                  <a:pt x="799174" y="1349906"/>
                </a:lnTo>
                <a:lnTo>
                  <a:pt x="797079" y="1413150"/>
                </a:lnTo>
                <a:lnTo>
                  <a:pt x="796137" y="1436265"/>
                </a:lnTo>
                <a:lnTo>
                  <a:pt x="789540" y="1488960"/>
                </a:lnTo>
                <a:lnTo>
                  <a:pt x="773206" y="1525817"/>
                </a:lnTo>
                <a:lnTo>
                  <a:pt x="759524" y="1535869"/>
                </a:lnTo>
                <a:lnTo>
                  <a:pt x="802943" y="1535869"/>
                </a:lnTo>
                <a:lnTo>
                  <a:pt x="821791" y="1497755"/>
                </a:lnTo>
                <a:lnTo>
                  <a:pt x="829408" y="1441683"/>
                </a:lnTo>
                <a:lnTo>
                  <a:pt x="831843" y="1382575"/>
                </a:lnTo>
                <a:lnTo>
                  <a:pt x="947860" y="1382575"/>
                </a:lnTo>
                <a:lnTo>
                  <a:pt x="947860" y="1349906"/>
                </a:lnTo>
                <a:close/>
              </a:path>
              <a:path w="9415145" h="8568690">
                <a:moveTo>
                  <a:pt x="947860" y="1382575"/>
                </a:moveTo>
                <a:lnTo>
                  <a:pt x="911003" y="1382575"/>
                </a:lnTo>
                <a:lnTo>
                  <a:pt x="911003" y="1535869"/>
                </a:lnTo>
                <a:lnTo>
                  <a:pt x="947860" y="1535869"/>
                </a:lnTo>
                <a:lnTo>
                  <a:pt x="947860" y="1382575"/>
                </a:lnTo>
                <a:close/>
              </a:path>
              <a:path w="9415145" h="8568690">
                <a:moveTo>
                  <a:pt x="1114900" y="1346137"/>
                </a:moveTo>
                <a:lnTo>
                  <a:pt x="1069744" y="1354853"/>
                </a:lnTo>
                <a:lnTo>
                  <a:pt x="1034379" y="1379329"/>
                </a:lnTo>
                <a:lnTo>
                  <a:pt x="1011683" y="1415375"/>
                </a:lnTo>
                <a:lnTo>
                  <a:pt x="1003909" y="1458803"/>
                </a:lnTo>
                <a:lnTo>
                  <a:pt x="1004799" y="1473803"/>
                </a:lnTo>
                <a:lnTo>
                  <a:pt x="1018149" y="1515346"/>
                </a:lnTo>
                <a:lnTo>
                  <a:pt x="1045635" y="1548643"/>
                </a:lnTo>
                <a:lnTo>
                  <a:pt x="1084535" y="1568852"/>
                </a:lnTo>
                <a:lnTo>
                  <a:pt x="1115319" y="1572727"/>
                </a:lnTo>
                <a:lnTo>
                  <a:pt x="1131366" y="1571758"/>
                </a:lnTo>
                <a:lnTo>
                  <a:pt x="1173537" y="1557229"/>
                </a:lnTo>
                <a:lnTo>
                  <a:pt x="1193787" y="1540895"/>
                </a:lnTo>
                <a:lnTo>
                  <a:pt x="1114481" y="1540895"/>
                </a:lnTo>
                <a:lnTo>
                  <a:pt x="1104639" y="1540214"/>
                </a:lnTo>
                <a:lnTo>
                  <a:pt x="1069849" y="1524089"/>
                </a:lnTo>
                <a:lnTo>
                  <a:pt x="1047023" y="1491001"/>
                </a:lnTo>
                <a:lnTo>
                  <a:pt x="1041604" y="1458803"/>
                </a:lnTo>
                <a:lnTo>
                  <a:pt x="1042206" y="1447416"/>
                </a:lnTo>
                <a:lnTo>
                  <a:pt x="1056473" y="1408621"/>
                </a:lnTo>
                <a:lnTo>
                  <a:pt x="1085791" y="1383858"/>
                </a:lnTo>
                <a:lnTo>
                  <a:pt x="1114062" y="1377968"/>
                </a:lnTo>
                <a:lnTo>
                  <a:pt x="1192511" y="1377968"/>
                </a:lnTo>
                <a:lnTo>
                  <a:pt x="1192175" y="1377549"/>
                </a:lnTo>
                <a:lnTo>
                  <a:pt x="1158564" y="1354382"/>
                </a:lnTo>
                <a:lnTo>
                  <a:pt x="1130502" y="1347053"/>
                </a:lnTo>
                <a:lnTo>
                  <a:pt x="1114900" y="1346137"/>
                </a:lnTo>
                <a:close/>
              </a:path>
              <a:path w="9415145" h="8568690">
                <a:moveTo>
                  <a:pt x="1172699" y="1506969"/>
                </a:moveTo>
                <a:lnTo>
                  <a:pt x="1139193" y="1536287"/>
                </a:lnTo>
                <a:lnTo>
                  <a:pt x="1131374" y="1539359"/>
                </a:lnTo>
                <a:lnTo>
                  <a:pt x="1123137" y="1540895"/>
                </a:lnTo>
                <a:lnTo>
                  <a:pt x="1193787" y="1540895"/>
                </a:lnTo>
                <a:lnTo>
                  <a:pt x="1195107" y="1539638"/>
                </a:lnTo>
                <a:lnTo>
                  <a:pt x="1202908" y="1529272"/>
                </a:lnTo>
                <a:lnTo>
                  <a:pt x="1208719" y="1517859"/>
                </a:lnTo>
                <a:lnTo>
                  <a:pt x="1172699" y="1506969"/>
                </a:lnTo>
                <a:close/>
              </a:path>
              <a:path w="9415145" h="8568690">
                <a:moveTo>
                  <a:pt x="1192511" y="1377968"/>
                </a:moveTo>
                <a:lnTo>
                  <a:pt x="1114062" y="1377968"/>
                </a:lnTo>
                <a:lnTo>
                  <a:pt x="1123067" y="1378518"/>
                </a:lnTo>
                <a:lnTo>
                  <a:pt x="1131654" y="1380167"/>
                </a:lnTo>
                <a:lnTo>
                  <a:pt x="1166417" y="1403334"/>
                </a:lnTo>
                <a:lnTo>
                  <a:pt x="1171024" y="1410637"/>
                </a:lnTo>
                <a:lnTo>
                  <a:pt x="1207044" y="1399328"/>
                </a:lnTo>
                <a:lnTo>
                  <a:pt x="1200395" y="1387810"/>
                </a:lnTo>
                <a:lnTo>
                  <a:pt x="1192511" y="1377968"/>
                </a:lnTo>
                <a:close/>
              </a:path>
              <a:path w="9415145" h="8568690">
                <a:moveTo>
                  <a:pt x="1340531" y="1382575"/>
                </a:moveTo>
                <a:lnTo>
                  <a:pt x="1303674" y="1382575"/>
                </a:lnTo>
                <a:lnTo>
                  <a:pt x="1303674" y="1568538"/>
                </a:lnTo>
                <a:lnTo>
                  <a:pt x="1340531" y="1568538"/>
                </a:lnTo>
                <a:lnTo>
                  <a:pt x="1340531" y="1382575"/>
                </a:lnTo>
                <a:close/>
              </a:path>
              <a:path w="9415145" h="8568690">
                <a:moveTo>
                  <a:pt x="1415922" y="1349906"/>
                </a:moveTo>
                <a:lnTo>
                  <a:pt x="1228283" y="1349906"/>
                </a:lnTo>
                <a:lnTo>
                  <a:pt x="1228283" y="1382575"/>
                </a:lnTo>
                <a:lnTo>
                  <a:pt x="1415922" y="1382575"/>
                </a:lnTo>
                <a:lnTo>
                  <a:pt x="1415922" y="1349906"/>
                </a:lnTo>
                <a:close/>
              </a:path>
              <a:path w="9415145" h="8568690">
                <a:moveTo>
                  <a:pt x="1529174" y="1437024"/>
                </a:moveTo>
                <a:lnTo>
                  <a:pt x="1480589" y="1445400"/>
                </a:lnTo>
                <a:lnTo>
                  <a:pt x="1447501" y="1469274"/>
                </a:lnTo>
                <a:lnTo>
                  <a:pt x="1435774" y="1505294"/>
                </a:lnTo>
                <a:lnTo>
                  <a:pt x="1436376" y="1514508"/>
                </a:lnTo>
                <a:lnTo>
                  <a:pt x="1456925" y="1553251"/>
                </a:lnTo>
                <a:lnTo>
                  <a:pt x="1500562" y="1572177"/>
                </a:lnTo>
                <a:lnTo>
                  <a:pt x="1511164" y="1572727"/>
                </a:lnTo>
                <a:lnTo>
                  <a:pt x="1522499" y="1572098"/>
                </a:lnTo>
                <a:lnTo>
                  <a:pt x="1567786" y="1557125"/>
                </a:lnTo>
                <a:lnTo>
                  <a:pt x="1583901" y="1545083"/>
                </a:lnTo>
                <a:lnTo>
                  <a:pt x="1520798" y="1545083"/>
                </a:lnTo>
                <a:lnTo>
                  <a:pt x="1512944" y="1544691"/>
                </a:lnTo>
                <a:lnTo>
                  <a:pt x="1476401" y="1522885"/>
                </a:lnTo>
                <a:lnTo>
                  <a:pt x="1470956" y="1509343"/>
                </a:lnTo>
                <a:lnTo>
                  <a:pt x="1471071" y="1501385"/>
                </a:lnTo>
                <a:lnTo>
                  <a:pt x="1497578" y="1467258"/>
                </a:lnTo>
                <a:lnTo>
                  <a:pt x="1533781" y="1460897"/>
                </a:lnTo>
                <a:lnTo>
                  <a:pt x="1625925" y="1460897"/>
                </a:lnTo>
                <a:lnTo>
                  <a:pt x="1625925" y="1446238"/>
                </a:lnTo>
                <a:lnTo>
                  <a:pt x="1589068" y="1446238"/>
                </a:lnTo>
                <a:lnTo>
                  <a:pt x="1582549" y="1444092"/>
                </a:lnTo>
                <a:lnTo>
                  <a:pt x="1575560" y="1442259"/>
                </a:lnTo>
                <a:lnTo>
                  <a:pt x="1536608" y="1437181"/>
                </a:lnTo>
                <a:lnTo>
                  <a:pt x="1529174" y="1437024"/>
                </a:lnTo>
                <a:close/>
              </a:path>
              <a:path w="9415145" h="8568690">
                <a:moveTo>
                  <a:pt x="1625925" y="1534193"/>
                </a:moveTo>
                <a:lnTo>
                  <a:pt x="1594094" y="1534193"/>
                </a:lnTo>
                <a:lnTo>
                  <a:pt x="1594931" y="1548015"/>
                </a:lnTo>
                <a:lnTo>
                  <a:pt x="1613081" y="1570214"/>
                </a:lnTo>
                <a:lnTo>
                  <a:pt x="1623414" y="1570214"/>
                </a:lnTo>
                <a:lnTo>
                  <a:pt x="1625506" y="1570074"/>
                </a:lnTo>
                <a:lnTo>
                  <a:pt x="1628019" y="1569794"/>
                </a:lnTo>
                <a:lnTo>
                  <a:pt x="1630812" y="1569515"/>
                </a:lnTo>
                <a:lnTo>
                  <a:pt x="1634023" y="1569097"/>
                </a:lnTo>
                <a:lnTo>
                  <a:pt x="1637652" y="1568538"/>
                </a:lnTo>
                <a:lnTo>
                  <a:pt x="1637652" y="1540057"/>
                </a:lnTo>
                <a:lnTo>
                  <a:pt x="1629834" y="1539778"/>
                </a:lnTo>
                <a:lnTo>
                  <a:pt x="1625925" y="1535310"/>
                </a:lnTo>
                <a:lnTo>
                  <a:pt x="1625925" y="1534193"/>
                </a:lnTo>
                <a:close/>
              </a:path>
              <a:path w="9415145" h="8568690">
                <a:moveTo>
                  <a:pt x="1625925" y="1460897"/>
                </a:moveTo>
                <a:lnTo>
                  <a:pt x="1533781" y="1460897"/>
                </a:lnTo>
                <a:lnTo>
                  <a:pt x="1547917" y="1461551"/>
                </a:lnTo>
                <a:lnTo>
                  <a:pt x="1561843" y="1463515"/>
                </a:lnTo>
                <a:lnTo>
                  <a:pt x="1575560" y="1466787"/>
                </a:lnTo>
                <a:lnTo>
                  <a:pt x="1589068" y="1471368"/>
                </a:lnTo>
                <a:lnTo>
                  <a:pt x="1589068" y="1501385"/>
                </a:lnTo>
                <a:lnTo>
                  <a:pt x="1560822" y="1534612"/>
                </a:lnTo>
                <a:lnTo>
                  <a:pt x="1520798" y="1545083"/>
                </a:lnTo>
                <a:lnTo>
                  <a:pt x="1583901" y="1545083"/>
                </a:lnTo>
                <a:lnTo>
                  <a:pt x="1586424" y="1542884"/>
                </a:lnTo>
                <a:lnTo>
                  <a:pt x="1594094" y="1534193"/>
                </a:lnTo>
                <a:lnTo>
                  <a:pt x="1625925" y="1534193"/>
                </a:lnTo>
                <a:lnTo>
                  <a:pt x="1625925" y="1460897"/>
                </a:lnTo>
                <a:close/>
              </a:path>
              <a:path w="9415145" h="8568690">
                <a:moveTo>
                  <a:pt x="1607254" y="1376293"/>
                </a:moveTo>
                <a:lnTo>
                  <a:pt x="1531268" y="1376293"/>
                </a:lnTo>
                <a:lnTo>
                  <a:pt x="1544305" y="1377209"/>
                </a:lnTo>
                <a:lnTo>
                  <a:pt x="1555770" y="1379957"/>
                </a:lnTo>
                <a:lnTo>
                  <a:pt x="1585298" y="1407915"/>
                </a:lnTo>
                <a:lnTo>
                  <a:pt x="1589068" y="1430322"/>
                </a:lnTo>
                <a:lnTo>
                  <a:pt x="1589068" y="1446238"/>
                </a:lnTo>
                <a:lnTo>
                  <a:pt x="1625925" y="1446238"/>
                </a:lnTo>
                <a:lnTo>
                  <a:pt x="1625925" y="1434092"/>
                </a:lnTo>
                <a:lnTo>
                  <a:pt x="1624407" y="1414512"/>
                </a:lnTo>
                <a:lnTo>
                  <a:pt x="1619852" y="1397234"/>
                </a:lnTo>
                <a:lnTo>
                  <a:pt x="1612261" y="1382261"/>
                </a:lnTo>
                <a:lnTo>
                  <a:pt x="1607254" y="1376293"/>
                </a:lnTo>
                <a:close/>
              </a:path>
              <a:path w="9415145" h="8568690">
                <a:moveTo>
                  <a:pt x="1535457" y="1346137"/>
                </a:moveTo>
                <a:lnTo>
                  <a:pt x="1491060" y="1353675"/>
                </a:lnTo>
                <a:lnTo>
                  <a:pt x="1448339" y="1375455"/>
                </a:lnTo>
                <a:lnTo>
                  <a:pt x="1461742" y="1401422"/>
                </a:lnTo>
                <a:lnTo>
                  <a:pt x="1470825" y="1395716"/>
                </a:lnTo>
                <a:lnTo>
                  <a:pt x="1479647" y="1390742"/>
                </a:lnTo>
                <a:lnTo>
                  <a:pt x="1522342" y="1376712"/>
                </a:lnTo>
                <a:lnTo>
                  <a:pt x="1531268" y="1376293"/>
                </a:lnTo>
                <a:lnTo>
                  <a:pt x="1607254" y="1376293"/>
                </a:lnTo>
                <a:lnTo>
                  <a:pt x="1601633" y="1369591"/>
                </a:lnTo>
                <a:lnTo>
                  <a:pt x="1588387" y="1359330"/>
                </a:lnTo>
                <a:lnTo>
                  <a:pt x="1572942" y="1352000"/>
                </a:lnTo>
                <a:lnTo>
                  <a:pt x="1555299" y="1347602"/>
                </a:lnTo>
                <a:lnTo>
                  <a:pt x="1535457" y="1346137"/>
                </a:lnTo>
                <a:close/>
              </a:path>
              <a:path w="9415145" h="8568690">
                <a:moveTo>
                  <a:pt x="1797527" y="1349906"/>
                </a:moveTo>
                <a:lnTo>
                  <a:pt x="1684441" y="1349906"/>
                </a:lnTo>
                <a:lnTo>
                  <a:pt x="1684441" y="1568538"/>
                </a:lnTo>
                <a:lnTo>
                  <a:pt x="1795432" y="1568538"/>
                </a:lnTo>
                <a:lnTo>
                  <a:pt x="1810380" y="1567596"/>
                </a:lnTo>
                <a:lnTo>
                  <a:pt x="1846112" y="1553460"/>
                </a:lnTo>
                <a:lnTo>
                  <a:pt x="1856185" y="1542570"/>
                </a:lnTo>
                <a:lnTo>
                  <a:pt x="1719623" y="1542570"/>
                </a:lnTo>
                <a:lnTo>
                  <a:pt x="1719623" y="1470531"/>
                </a:lnTo>
                <a:lnTo>
                  <a:pt x="1848841" y="1470531"/>
                </a:lnTo>
                <a:lnTo>
                  <a:pt x="1847761" y="1469405"/>
                </a:lnTo>
                <a:lnTo>
                  <a:pt x="1840562" y="1463934"/>
                </a:lnTo>
                <a:lnTo>
                  <a:pt x="1832473" y="1459562"/>
                </a:lnTo>
                <a:lnTo>
                  <a:pt x="1823494" y="1456290"/>
                </a:lnTo>
                <a:lnTo>
                  <a:pt x="1830981" y="1452311"/>
                </a:lnTo>
                <a:lnTo>
                  <a:pt x="1837525" y="1447495"/>
                </a:lnTo>
                <a:lnTo>
                  <a:pt x="1838770" y="1446238"/>
                </a:lnTo>
                <a:lnTo>
                  <a:pt x="1719623" y="1446238"/>
                </a:lnTo>
                <a:lnTo>
                  <a:pt x="1719623" y="1375873"/>
                </a:lnTo>
                <a:lnTo>
                  <a:pt x="1848431" y="1375873"/>
                </a:lnTo>
                <a:lnTo>
                  <a:pt x="1845902" y="1371764"/>
                </a:lnTo>
                <a:lnTo>
                  <a:pt x="1806950" y="1350403"/>
                </a:lnTo>
                <a:lnTo>
                  <a:pt x="1797527" y="1349906"/>
                </a:lnTo>
                <a:close/>
              </a:path>
              <a:path w="9415145" h="8568690">
                <a:moveTo>
                  <a:pt x="1848841" y="1470531"/>
                </a:moveTo>
                <a:lnTo>
                  <a:pt x="1795851" y="1470531"/>
                </a:lnTo>
                <a:lnTo>
                  <a:pt x="1802867" y="1471211"/>
                </a:lnTo>
                <a:lnTo>
                  <a:pt x="1809254" y="1473253"/>
                </a:lnTo>
                <a:lnTo>
                  <a:pt x="1830196" y="1506551"/>
                </a:lnTo>
                <a:lnTo>
                  <a:pt x="1829541" y="1513461"/>
                </a:lnTo>
                <a:lnTo>
                  <a:pt x="1801820" y="1541890"/>
                </a:lnTo>
                <a:lnTo>
                  <a:pt x="1794595" y="1542570"/>
                </a:lnTo>
                <a:lnTo>
                  <a:pt x="1856185" y="1542570"/>
                </a:lnTo>
                <a:lnTo>
                  <a:pt x="1860875" y="1534927"/>
                </a:lnTo>
                <a:lnTo>
                  <a:pt x="1864566" y="1523382"/>
                </a:lnTo>
                <a:lnTo>
                  <a:pt x="1865797" y="1510320"/>
                </a:lnTo>
                <a:lnTo>
                  <a:pt x="1865064" y="1500477"/>
                </a:lnTo>
                <a:lnTo>
                  <a:pt x="1862865" y="1491472"/>
                </a:lnTo>
                <a:lnTo>
                  <a:pt x="1859200" y="1483305"/>
                </a:lnTo>
                <a:lnTo>
                  <a:pt x="1854069" y="1475976"/>
                </a:lnTo>
                <a:lnTo>
                  <a:pt x="1848841" y="1470531"/>
                </a:lnTo>
                <a:close/>
              </a:path>
              <a:path w="9415145" h="8568690">
                <a:moveTo>
                  <a:pt x="1848431" y="1375873"/>
                </a:moveTo>
                <a:lnTo>
                  <a:pt x="1798643" y="1375873"/>
                </a:lnTo>
                <a:lnTo>
                  <a:pt x="1806322" y="1379224"/>
                </a:lnTo>
                <a:lnTo>
                  <a:pt x="1812186" y="1385926"/>
                </a:lnTo>
                <a:lnTo>
                  <a:pt x="1816217" y="1391187"/>
                </a:lnTo>
                <a:lnTo>
                  <a:pt x="1819097" y="1396920"/>
                </a:lnTo>
                <a:lnTo>
                  <a:pt x="1820824" y="1403124"/>
                </a:lnTo>
                <a:lnTo>
                  <a:pt x="1821400" y="1409799"/>
                </a:lnTo>
                <a:lnTo>
                  <a:pt x="1820798" y="1416736"/>
                </a:lnTo>
                <a:lnTo>
                  <a:pt x="1794883" y="1445558"/>
                </a:lnTo>
                <a:lnTo>
                  <a:pt x="1787893" y="1446238"/>
                </a:lnTo>
                <a:lnTo>
                  <a:pt x="1838770" y="1446238"/>
                </a:lnTo>
                <a:lnTo>
                  <a:pt x="1856163" y="1403517"/>
                </a:lnTo>
                <a:lnTo>
                  <a:pt x="1855745" y="1396711"/>
                </a:lnTo>
                <a:lnTo>
                  <a:pt x="1854488" y="1390114"/>
                </a:lnTo>
                <a:lnTo>
                  <a:pt x="1852394" y="1383727"/>
                </a:lnTo>
                <a:lnTo>
                  <a:pt x="1849462" y="1377549"/>
                </a:lnTo>
                <a:lnTo>
                  <a:pt x="1848431" y="1375873"/>
                </a:lnTo>
                <a:close/>
              </a:path>
              <a:path w="9415145" h="8568690">
                <a:moveTo>
                  <a:pt x="2095296" y="1349906"/>
                </a:moveTo>
                <a:lnTo>
                  <a:pt x="1946609" y="1349906"/>
                </a:lnTo>
                <a:lnTo>
                  <a:pt x="1944096" y="1413150"/>
                </a:lnTo>
                <a:lnTo>
                  <a:pt x="1942944" y="1436631"/>
                </a:lnTo>
                <a:lnTo>
                  <a:pt x="1938756" y="1474954"/>
                </a:lnTo>
                <a:lnTo>
                  <a:pt x="1928285" y="1512414"/>
                </a:lnTo>
                <a:lnTo>
                  <a:pt x="1893417" y="1537125"/>
                </a:lnTo>
                <a:lnTo>
                  <a:pt x="1893417" y="1570214"/>
                </a:lnTo>
                <a:lnTo>
                  <a:pt x="1938232" y="1556391"/>
                </a:lnTo>
                <a:lnTo>
                  <a:pt x="1960928" y="1524979"/>
                </a:lnTo>
                <a:lnTo>
                  <a:pt x="1974357" y="1469483"/>
                </a:lnTo>
                <a:lnTo>
                  <a:pt x="1978441" y="1416501"/>
                </a:lnTo>
                <a:lnTo>
                  <a:pt x="1979278" y="1382575"/>
                </a:lnTo>
                <a:lnTo>
                  <a:pt x="2095296" y="1382575"/>
                </a:lnTo>
                <a:lnTo>
                  <a:pt x="2095296" y="1349906"/>
                </a:lnTo>
                <a:close/>
              </a:path>
              <a:path w="9415145" h="8568690">
                <a:moveTo>
                  <a:pt x="2095296" y="1382575"/>
                </a:moveTo>
                <a:lnTo>
                  <a:pt x="2058438" y="1382575"/>
                </a:lnTo>
                <a:lnTo>
                  <a:pt x="2058438" y="1568538"/>
                </a:lnTo>
                <a:lnTo>
                  <a:pt x="2095296" y="1568538"/>
                </a:lnTo>
                <a:lnTo>
                  <a:pt x="2095296" y="1382575"/>
                </a:lnTo>
                <a:close/>
              </a:path>
              <a:path w="9415145" h="8568690">
                <a:moveTo>
                  <a:pt x="2251992" y="1346137"/>
                </a:moveTo>
                <a:lnTo>
                  <a:pt x="2206994" y="1354853"/>
                </a:lnTo>
                <a:lnTo>
                  <a:pt x="2171367" y="1379643"/>
                </a:lnTo>
                <a:lnTo>
                  <a:pt x="2148174" y="1415794"/>
                </a:lnTo>
                <a:lnTo>
                  <a:pt x="2140163" y="1459222"/>
                </a:lnTo>
                <a:lnTo>
                  <a:pt x="2141053" y="1474221"/>
                </a:lnTo>
                <a:lnTo>
                  <a:pt x="2154404" y="1515765"/>
                </a:lnTo>
                <a:lnTo>
                  <a:pt x="2181890" y="1548827"/>
                </a:lnTo>
                <a:lnTo>
                  <a:pt x="2220789" y="1568852"/>
                </a:lnTo>
                <a:lnTo>
                  <a:pt x="2251574" y="1572727"/>
                </a:lnTo>
                <a:lnTo>
                  <a:pt x="2267673" y="1571758"/>
                </a:lnTo>
                <a:lnTo>
                  <a:pt x="2310629" y="1557229"/>
                </a:lnTo>
                <a:lnTo>
                  <a:pt x="2326771" y="1545083"/>
                </a:lnTo>
                <a:lnTo>
                  <a:pt x="2252830" y="1545083"/>
                </a:lnTo>
                <a:lnTo>
                  <a:pt x="2243563" y="1544507"/>
                </a:lnTo>
                <a:lnTo>
                  <a:pt x="2202779" y="1524560"/>
                </a:lnTo>
                <a:lnTo>
                  <a:pt x="2182885" y="1491996"/>
                </a:lnTo>
                <a:lnTo>
                  <a:pt x="2179115" y="1471787"/>
                </a:lnTo>
                <a:lnTo>
                  <a:pt x="2360471" y="1471787"/>
                </a:lnTo>
                <a:lnTo>
                  <a:pt x="2361029" y="1468436"/>
                </a:lnTo>
                <a:lnTo>
                  <a:pt x="2361308" y="1463690"/>
                </a:lnTo>
                <a:lnTo>
                  <a:pt x="2361308" y="1457547"/>
                </a:lnTo>
                <a:lnTo>
                  <a:pt x="2360630" y="1446238"/>
                </a:lnTo>
                <a:lnTo>
                  <a:pt x="2177859" y="1446238"/>
                </a:lnTo>
                <a:lnTo>
                  <a:pt x="2179220" y="1435872"/>
                </a:lnTo>
                <a:lnTo>
                  <a:pt x="2195188" y="1400820"/>
                </a:lnTo>
                <a:lnTo>
                  <a:pt x="2233459" y="1376083"/>
                </a:lnTo>
                <a:lnTo>
                  <a:pt x="2251992" y="1373780"/>
                </a:lnTo>
                <a:lnTo>
                  <a:pt x="2324582" y="1373780"/>
                </a:lnTo>
                <a:lnTo>
                  <a:pt x="2321022" y="1370429"/>
                </a:lnTo>
                <a:lnTo>
                  <a:pt x="2309373" y="1362052"/>
                </a:lnTo>
                <a:lnTo>
                  <a:pt x="2296677" y="1355089"/>
                </a:lnTo>
                <a:lnTo>
                  <a:pt x="2282882" y="1350115"/>
                </a:lnTo>
                <a:lnTo>
                  <a:pt x="2267987" y="1347131"/>
                </a:lnTo>
                <a:lnTo>
                  <a:pt x="2251992" y="1346137"/>
                </a:lnTo>
                <a:close/>
              </a:path>
              <a:path w="9415145" h="8568690">
                <a:moveTo>
                  <a:pt x="2315237" y="1508645"/>
                </a:moveTo>
                <a:lnTo>
                  <a:pt x="2281573" y="1539429"/>
                </a:lnTo>
                <a:lnTo>
                  <a:pt x="2252830" y="1545083"/>
                </a:lnTo>
                <a:lnTo>
                  <a:pt x="2326771" y="1545083"/>
                </a:lnTo>
                <a:lnTo>
                  <a:pt x="2332723" y="1539534"/>
                </a:lnTo>
                <a:lnTo>
                  <a:pt x="2340864" y="1529037"/>
                </a:lnTo>
                <a:lnTo>
                  <a:pt x="2347068" y="1517440"/>
                </a:lnTo>
                <a:lnTo>
                  <a:pt x="2315237" y="1508645"/>
                </a:lnTo>
                <a:close/>
              </a:path>
              <a:path w="9415145" h="8568690">
                <a:moveTo>
                  <a:pt x="2324582" y="1373780"/>
                </a:moveTo>
                <a:lnTo>
                  <a:pt x="2251992" y="1373780"/>
                </a:lnTo>
                <a:lnTo>
                  <a:pt x="2261626" y="1374356"/>
                </a:lnTo>
                <a:lnTo>
                  <a:pt x="2302881" y="1393988"/>
                </a:lnTo>
                <a:lnTo>
                  <a:pt x="2325577" y="1435872"/>
                </a:lnTo>
                <a:lnTo>
                  <a:pt x="2326964" y="1446238"/>
                </a:lnTo>
                <a:lnTo>
                  <a:pt x="2360630" y="1446238"/>
                </a:lnTo>
                <a:lnTo>
                  <a:pt x="2347487" y="1403098"/>
                </a:lnTo>
                <a:lnTo>
                  <a:pt x="2331257" y="1380062"/>
                </a:lnTo>
                <a:lnTo>
                  <a:pt x="2324582" y="1373780"/>
                </a:lnTo>
                <a:close/>
              </a:path>
              <a:path w="9415145" h="8568690">
                <a:moveTo>
                  <a:pt x="2438718" y="1349906"/>
                </a:moveTo>
                <a:lnTo>
                  <a:pt x="2401860" y="1349906"/>
                </a:lnTo>
                <a:lnTo>
                  <a:pt x="2401860" y="1568538"/>
                </a:lnTo>
                <a:lnTo>
                  <a:pt x="2438718" y="1568538"/>
                </a:lnTo>
                <a:lnTo>
                  <a:pt x="2438718" y="1473044"/>
                </a:lnTo>
                <a:lnTo>
                  <a:pt x="2589499" y="1473044"/>
                </a:lnTo>
                <a:lnTo>
                  <a:pt x="2589499" y="1440374"/>
                </a:lnTo>
                <a:lnTo>
                  <a:pt x="2438718" y="1440374"/>
                </a:lnTo>
                <a:lnTo>
                  <a:pt x="2438718" y="1349906"/>
                </a:lnTo>
                <a:close/>
              </a:path>
              <a:path w="9415145" h="8568690">
                <a:moveTo>
                  <a:pt x="2589499" y="1473044"/>
                </a:moveTo>
                <a:lnTo>
                  <a:pt x="2552641" y="1473044"/>
                </a:lnTo>
                <a:lnTo>
                  <a:pt x="2552641" y="1568538"/>
                </a:lnTo>
                <a:lnTo>
                  <a:pt x="2589499" y="1568538"/>
                </a:lnTo>
                <a:lnTo>
                  <a:pt x="2589499" y="1473044"/>
                </a:lnTo>
                <a:close/>
              </a:path>
              <a:path w="9415145" h="8568690">
                <a:moveTo>
                  <a:pt x="2589499" y="1349906"/>
                </a:moveTo>
                <a:lnTo>
                  <a:pt x="2552641" y="1349906"/>
                </a:lnTo>
                <a:lnTo>
                  <a:pt x="2552641" y="1440374"/>
                </a:lnTo>
                <a:lnTo>
                  <a:pt x="2589499" y="1440374"/>
                </a:lnTo>
                <a:lnTo>
                  <a:pt x="2589499" y="1349906"/>
                </a:lnTo>
                <a:close/>
              </a:path>
              <a:path w="9415145" h="8568690">
                <a:moveTo>
                  <a:pt x="2685775" y="1262788"/>
                </a:moveTo>
                <a:lnTo>
                  <a:pt x="2648917" y="1262788"/>
                </a:lnTo>
                <a:lnTo>
                  <a:pt x="2648917" y="1308860"/>
                </a:lnTo>
                <a:lnTo>
                  <a:pt x="2685775" y="1308860"/>
                </a:lnTo>
                <a:lnTo>
                  <a:pt x="2685775" y="1262788"/>
                </a:lnTo>
                <a:close/>
              </a:path>
              <a:path w="9415145" h="8568690">
                <a:moveTo>
                  <a:pt x="2685775" y="1349906"/>
                </a:moveTo>
                <a:lnTo>
                  <a:pt x="2648917" y="1349906"/>
                </a:lnTo>
                <a:lnTo>
                  <a:pt x="2648917" y="1568538"/>
                </a:lnTo>
                <a:lnTo>
                  <a:pt x="2685775" y="1568538"/>
                </a:lnTo>
                <a:lnTo>
                  <a:pt x="2685775" y="1349906"/>
                </a:lnTo>
                <a:close/>
              </a:path>
              <a:path w="9415145" h="8568690">
                <a:moveTo>
                  <a:pt x="2862272" y="1512833"/>
                </a:moveTo>
                <a:lnTo>
                  <a:pt x="2832115" y="1526236"/>
                </a:lnTo>
                <a:lnTo>
                  <a:pt x="2838607" y="1536340"/>
                </a:lnTo>
                <a:lnTo>
                  <a:pt x="2846356" y="1545293"/>
                </a:lnTo>
                <a:lnTo>
                  <a:pt x="2890229" y="1568538"/>
                </a:lnTo>
                <a:lnTo>
                  <a:pt x="2919652" y="1571470"/>
                </a:lnTo>
                <a:lnTo>
                  <a:pt x="2937243" y="1570423"/>
                </a:lnTo>
                <a:lnTo>
                  <a:pt x="2979964" y="1554716"/>
                </a:lnTo>
                <a:lnTo>
                  <a:pt x="2993278" y="1541314"/>
                </a:lnTo>
                <a:lnTo>
                  <a:pt x="2917977" y="1541314"/>
                </a:lnTo>
                <a:lnTo>
                  <a:pt x="2908291" y="1540843"/>
                </a:lnTo>
                <a:lnTo>
                  <a:pt x="2871381" y="1524770"/>
                </a:lnTo>
                <a:lnTo>
                  <a:pt x="2866434" y="1519168"/>
                </a:lnTo>
                <a:lnTo>
                  <a:pt x="2862272" y="1512833"/>
                </a:lnTo>
                <a:close/>
              </a:path>
              <a:path w="9415145" h="8568690">
                <a:moveTo>
                  <a:pt x="2984672" y="1376711"/>
                </a:moveTo>
                <a:lnTo>
                  <a:pt x="2917139" y="1376711"/>
                </a:lnTo>
                <a:lnTo>
                  <a:pt x="2926956" y="1377287"/>
                </a:lnTo>
                <a:lnTo>
                  <a:pt x="2935463" y="1379015"/>
                </a:lnTo>
                <a:lnTo>
                  <a:pt x="2959023" y="1409380"/>
                </a:lnTo>
                <a:lnTo>
                  <a:pt x="2958473" y="1416213"/>
                </a:lnTo>
                <a:lnTo>
                  <a:pt x="2937383" y="1442468"/>
                </a:lnTo>
                <a:lnTo>
                  <a:pt x="2904993" y="1442468"/>
                </a:lnTo>
                <a:lnTo>
                  <a:pt x="2904993" y="1466761"/>
                </a:lnTo>
                <a:lnTo>
                  <a:pt x="2927191" y="1466761"/>
                </a:lnTo>
                <a:lnTo>
                  <a:pt x="2936667" y="1467573"/>
                </a:lnTo>
                <a:lnTo>
                  <a:pt x="2968787" y="1495215"/>
                </a:lnTo>
                <a:lnTo>
                  <a:pt x="2969493" y="1502781"/>
                </a:lnTo>
                <a:lnTo>
                  <a:pt x="2968630" y="1511131"/>
                </a:lnTo>
                <a:lnTo>
                  <a:pt x="2939337" y="1538696"/>
                </a:lnTo>
                <a:lnTo>
                  <a:pt x="2917977" y="1541314"/>
                </a:lnTo>
                <a:lnTo>
                  <a:pt x="2993278" y="1541314"/>
                </a:lnTo>
                <a:lnTo>
                  <a:pt x="2997870" y="1534612"/>
                </a:lnTo>
                <a:lnTo>
                  <a:pt x="3002346" y="1522047"/>
                </a:lnTo>
                <a:lnTo>
                  <a:pt x="3003838" y="1507807"/>
                </a:lnTo>
                <a:lnTo>
                  <a:pt x="3003183" y="1498305"/>
                </a:lnTo>
                <a:lnTo>
                  <a:pt x="2980593" y="1461421"/>
                </a:lnTo>
                <a:lnTo>
                  <a:pt x="2963211" y="1453358"/>
                </a:lnTo>
                <a:lnTo>
                  <a:pt x="2969886" y="1449615"/>
                </a:lnTo>
                <a:lnTo>
                  <a:pt x="2991639" y="1412391"/>
                </a:lnTo>
                <a:lnTo>
                  <a:pt x="2992111" y="1404773"/>
                </a:lnTo>
                <a:lnTo>
                  <a:pt x="2990828" y="1391737"/>
                </a:lnTo>
                <a:lnTo>
                  <a:pt x="2986980" y="1380271"/>
                </a:lnTo>
                <a:lnTo>
                  <a:pt x="2984672" y="1376711"/>
                </a:lnTo>
                <a:close/>
              </a:path>
              <a:path w="9415145" h="8568690">
                <a:moveTo>
                  <a:pt x="2918814" y="1346555"/>
                </a:moveTo>
                <a:lnTo>
                  <a:pt x="2871905" y="1357864"/>
                </a:lnTo>
                <a:lnTo>
                  <a:pt x="2841749" y="1388439"/>
                </a:lnTo>
                <a:lnTo>
                  <a:pt x="2869811" y="1403517"/>
                </a:lnTo>
                <a:lnTo>
                  <a:pt x="2878109" y="1391789"/>
                </a:lnTo>
                <a:lnTo>
                  <a:pt x="2888763" y="1383413"/>
                </a:lnTo>
                <a:lnTo>
                  <a:pt x="2901773" y="1378387"/>
                </a:lnTo>
                <a:lnTo>
                  <a:pt x="2917139" y="1376711"/>
                </a:lnTo>
                <a:lnTo>
                  <a:pt x="2984672" y="1376711"/>
                </a:lnTo>
                <a:lnTo>
                  <a:pt x="2980567" y="1370377"/>
                </a:lnTo>
                <a:lnTo>
                  <a:pt x="2971588" y="1362052"/>
                </a:lnTo>
                <a:lnTo>
                  <a:pt x="2960593" y="1355272"/>
                </a:lnTo>
                <a:lnTo>
                  <a:pt x="2948133" y="1350429"/>
                </a:lnTo>
                <a:lnTo>
                  <a:pt x="2934207" y="1347524"/>
                </a:lnTo>
                <a:lnTo>
                  <a:pt x="2918814" y="1346555"/>
                </a:lnTo>
                <a:close/>
              </a:path>
              <a:path w="9415145" h="8568690">
                <a:moveTo>
                  <a:pt x="3143614" y="1346137"/>
                </a:moveTo>
                <a:lnTo>
                  <a:pt x="3099244" y="1355089"/>
                </a:lnTo>
                <a:lnTo>
                  <a:pt x="3064141" y="1380167"/>
                </a:lnTo>
                <a:lnTo>
                  <a:pt x="3041236" y="1416606"/>
                </a:lnTo>
                <a:lnTo>
                  <a:pt x="3033485" y="1459222"/>
                </a:lnTo>
                <a:lnTo>
                  <a:pt x="3033485" y="1460060"/>
                </a:lnTo>
                <a:lnTo>
                  <a:pt x="3041236" y="1502519"/>
                </a:lnTo>
                <a:lnTo>
                  <a:pt x="3063826" y="1538905"/>
                </a:lnTo>
                <a:lnTo>
                  <a:pt x="3098852" y="1564009"/>
                </a:lnTo>
                <a:lnTo>
                  <a:pt x="3143614" y="1572727"/>
                </a:lnTo>
                <a:lnTo>
                  <a:pt x="3159635" y="1571758"/>
                </a:lnTo>
                <a:lnTo>
                  <a:pt x="3201414" y="1557229"/>
                </a:lnTo>
                <a:lnTo>
                  <a:pt x="3221301" y="1540895"/>
                </a:lnTo>
                <a:lnTo>
                  <a:pt x="3143614" y="1540895"/>
                </a:lnTo>
                <a:lnTo>
                  <a:pt x="3133798" y="1540240"/>
                </a:lnTo>
                <a:lnTo>
                  <a:pt x="3092412" y="1517650"/>
                </a:lnTo>
                <a:lnTo>
                  <a:pt x="3073564" y="1481630"/>
                </a:lnTo>
                <a:lnTo>
                  <a:pt x="3071156" y="1460060"/>
                </a:lnTo>
                <a:lnTo>
                  <a:pt x="3071758" y="1448830"/>
                </a:lnTo>
                <a:lnTo>
                  <a:pt x="3086208" y="1409852"/>
                </a:lnTo>
                <a:lnTo>
                  <a:pt x="3115579" y="1384329"/>
                </a:lnTo>
                <a:lnTo>
                  <a:pt x="3143614" y="1377968"/>
                </a:lnTo>
                <a:lnTo>
                  <a:pt x="3220933" y="1377968"/>
                </a:lnTo>
                <a:lnTo>
                  <a:pt x="3212853" y="1370455"/>
                </a:lnTo>
                <a:lnTo>
                  <a:pt x="3200995" y="1362052"/>
                </a:lnTo>
                <a:lnTo>
                  <a:pt x="3188142" y="1355089"/>
                </a:lnTo>
                <a:lnTo>
                  <a:pt x="3174294" y="1350115"/>
                </a:lnTo>
                <a:lnTo>
                  <a:pt x="3159452" y="1347131"/>
                </a:lnTo>
                <a:lnTo>
                  <a:pt x="3143614" y="1346137"/>
                </a:lnTo>
                <a:close/>
              </a:path>
              <a:path w="9415145" h="8568690">
                <a:moveTo>
                  <a:pt x="3220933" y="1377968"/>
                </a:moveTo>
                <a:lnTo>
                  <a:pt x="3143614" y="1377968"/>
                </a:lnTo>
                <a:lnTo>
                  <a:pt x="3153431" y="1378648"/>
                </a:lnTo>
                <a:lnTo>
                  <a:pt x="3162776" y="1380690"/>
                </a:lnTo>
                <a:lnTo>
                  <a:pt x="3195027" y="1401632"/>
                </a:lnTo>
                <a:lnTo>
                  <a:pt x="3213979" y="1437652"/>
                </a:lnTo>
                <a:lnTo>
                  <a:pt x="3216492" y="1459222"/>
                </a:lnTo>
                <a:lnTo>
                  <a:pt x="3215864" y="1470295"/>
                </a:lnTo>
                <a:lnTo>
                  <a:pt x="3201178" y="1509430"/>
                </a:lnTo>
                <a:lnTo>
                  <a:pt x="3171650" y="1534769"/>
                </a:lnTo>
                <a:lnTo>
                  <a:pt x="3143614" y="1540895"/>
                </a:lnTo>
                <a:lnTo>
                  <a:pt x="3221301" y="1540895"/>
                </a:lnTo>
                <a:lnTo>
                  <a:pt x="3246177" y="1502519"/>
                </a:lnTo>
                <a:lnTo>
                  <a:pt x="3254162" y="1460060"/>
                </a:lnTo>
                <a:lnTo>
                  <a:pt x="3254162" y="1459222"/>
                </a:lnTo>
                <a:lnTo>
                  <a:pt x="3253297" y="1444667"/>
                </a:lnTo>
                <a:lnTo>
                  <a:pt x="3239947" y="1403517"/>
                </a:lnTo>
                <a:lnTo>
                  <a:pt x="3223298" y="1380167"/>
                </a:lnTo>
                <a:lnTo>
                  <a:pt x="3220933" y="1377968"/>
                </a:lnTo>
                <a:close/>
              </a:path>
              <a:path w="9415145" h="8568690">
                <a:moveTo>
                  <a:pt x="3490256" y="1256506"/>
                </a:moveTo>
                <a:lnTo>
                  <a:pt x="3397694" y="1284568"/>
                </a:lnTo>
                <a:lnTo>
                  <a:pt x="3352460" y="1303834"/>
                </a:lnTo>
                <a:lnTo>
                  <a:pt x="3319371" y="1333571"/>
                </a:lnTo>
                <a:lnTo>
                  <a:pt x="3299268" y="1379643"/>
                </a:lnTo>
                <a:lnTo>
                  <a:pt x="3292985" y="1428411"/>
                </a:lnTo>
                <a:lnTo>
                  <a:pt x="3292566" y="1447913"/>
                </a:lnTo>
                <a:lnTo>
                  <a:pt x="3294294" y="1475975"/>
                </a:lnTo>
                <a:lnTo>
                  <a:pt x="3308115" y="1522047"/>
                </a:lnTo>
                <a:lnTo>
                  <a:pt x="3335680" y="1554350"/>
                </a:lnTo>
                <a:lnTo>
                  <a:pt x="3376516" y="1570685"/>
                </a:lnTo>
                <a:lnTo>
                  <a:pt x="3401882" y="1572727"/>
                </a:lnTo>
                <a:lnTo>
                  <a:pt x="3418793" y="1571889"/>
                </a:lnTo>
                <a:lnTo>
                  <a:pt x="3461357" y="1559324"/>
                </a:lnTo>
                <a:lnTo>
                  <a:pt x="3401882" y="1540895"/>
                </a:lnTo>
                <a:lnTo>
                  <a:pt x="3385705" y="1539612"/>
                </a:lnTo>
                <a:lnTo>
                  <a:pt x="3349109" y="1520372"/>
                </a:lnTo>
                <a:lnTo>
                  <a:pt x="3331832" y="1483226"/>
                </a:lnTo>
                <a:lnTo>
                  <a:pt x="3330680" y="1468018"/>
                </a:lnTo>
                <a:lnTo>
                  <a:pt x="3331937" y="1451631"/>
                </a:lnTo>
                <a:lnTo>
                  <a:pt x="3335706" y="1437233"/>
                </a:lnTo>
                <a:lnTo>
                  <a:pt x="3341989" y="1424825"/>
                </a:lnTo>
                <a:lnTo>
                  <a:pt x="3350784" y="1414407"/>
                </a:lnTo>
                <a:lnTo>
                  <a:pt x="3353550" y="1412313"/>
                </a:lnTo>
                <a:lnTo>
                  <a:pt x="3327748" y="1412313"/>
                </a:lnTo>
                <a:lnTo>
                  <a:pt x="3335444" y="1374853"/>
                </a:lnTo>
                <a:lnTo>
                  <a:pt x="3356439" y="1341110"/>
                </a:lnTo>
                <a:lnTo>
                  <a:pt x="3391254" y="1319593"/>
                </a:lnTo>
                <a:lnTo>
                  <a:pt x="3492351" y="1288337"/>
                </a:lnTo>
                <a:lnTo>
                  <a:pt x="3490256" y="1256506"/>
                </a:lnTo>
                <a:close/>
              </a:path>
              <a:path w="9415145" h="8568690">
                <a:moveTo>
                  <a:pt x="3485829" y="1395559"/>
                </a:moveTo>
                <a:lnTo>
                  <a:pt x="3401882" y="1395559"/>
                </a:lnTo>
                <a:lnTo>
                  <a:pt x="3418060" y="1396815"/>
                </a:lnTo>
                <a:lnTo>
                  <a:pt x="3432248" y="1400585"/>
                </a:lnTo>
                <a:lnTo>
                  <a:pt x="3462718" y="1426474"/>
                </a:lnTo>
                <a:lnTo>
                  <a:pt x="3473084" y="1468018"/>
                </a:lnTo>
                <a:lnTo>
                  <a:pt x="3471906" y="1483750"/>
                </a:lnTo>
                <a:lnTo>
                  <a:pt x="3454237" y="1521209"/>
                </a:lnTo>
                <a:lnTo>
                  <a:pt x="3417876" y="1539664"/>
                </a:lnTo>
                <a:lnTo>
                  <a:pt x="3401882" y="1540895"/>
                </a:lnTo>
                <a:lnTo>
                  <a:pt x="3484766" y="1540895"/>
                </a:lnTo>
                <a:lnTo>
                  <a:pt x="3507638" y="1496184"/>
                </a:lnTo>
                <a:lnTo>
                  <a:pt x="3510779" y="1466342"/>
                </a:lnTo>
                <a:lnTo>
                  <a:pt x="3510059" y="1452652"/>
                </a:lnTo>
                <a:lnTo>
                  <a:pt x="3498633" y="1413988"/>
                </a:lnTo>
                <a:lnTo>
                  <a:pt x="3492089" y="1403124"/>
                </a:lnTo>
                <a:lnTo>
                  <a:pt x="3485829" y="1395559"/>
                </a:lnTo>
                <a:close/>
              </a:path>
              <a:path w="9415145" h="8568690">
                <a:moveTo>
                  <a:pt x="3411097" y="1365403"/>
                </a:moveTo>
                <a:lnTo>
                  <a:pt x="3371752" y="1372471"/>
                </a:lnTo>
                <a:lnTo>
                  <a:pt x="3333874" y="1401841"/>
                </a:lnTo>
                <a:lnTo>
                  <a:pt x="3327748" y="1412313"/>
                </a:lnTo>
                <a:lnTo>
                  <a:pt x="3353550" y="1412313"/>
                </a:lnTo>
                <a:lnTo>
                  <a:pt x="3361674" y="1406161"/>
                </a:lnTo>
                <a:lnTo>
                  <a:pt x="3373820" y="1400271"/>
                </a:lnTo>
                <a:lnTo>
                  <a:pt x="3387223" y="1396737"/>
                </a:lnTo>
                <a:lnTo>
                  <a:pt x="3401882" y="1395559"/>
                </a:lnTo>
                <a:lnTo>
                  <a:pt x="3485829" y="1395559"/>
                </a:lnTo>
                <a:lnTo>
                  <a:pt x="3484183" y="1393569"/>
                </a:lnTo>
                <a:lnTo>
                  <a:pt x="3439891" y="1368649"/>
                </a:lnTo>
                <a:lnTo>
                  <a:pt x="3426044" y="1366214"/>
                </a:lnTo>
                <a:lnTo>
                  <a:pt x="3411097" y="1365403"/>
                </a:lnTo>
                <a:close/>
              </a:path>
              <a:path w="9415145" h="8568690">
                <a:moveTo>
                  <a:pt x="3588382" y="1349906"/>
                </a:moveTo>
                <a:lnTo>
                  <a:pt x="3555713" y="1349906"/>
                </a:lnTo>
                <a:lnTo>
                  <a:pt x="3555713" y="1657750"/>
                </a:lnTo>
                <a:lnTo>
                  <a:pt x="3592570" y="1657750"/>
                </a:lnTo>
                <a:lnTo>
                  <a:pt x="3592570" y="1525398"/>
                </a:lnTo>
                <a:lnTo>
                  <a:pt x="3619703" y="1525398"/>
                </a:lnTo>
                <a:lnTo>
                  <a:pt x="3611810" y="1518278"/>
                </a:lnTo>
                <a:lnTo>
                  <a:pt x="3604193" y="1509482"/>
                </a:lnTo>
                <a:lnTo>
                  <a:pt x="3597779" y="1499849"/>
                </a:lnTo>
                <a:lnTo>
                  <a:pt x="3592570" y="1489378"/>
                </a:lnTo>
                <a:lnTo>
                  <a:pt x="3592570" y="1426971"/>
                </a:lnTo>
                <a:lnTo>
                  <a:pt x="3617700" y="1392523"/>
                </a:lnTo>
                <a:lnTo>
                  <a:pt x="3620120" y="1390952"/>
                </a:lnTo>
                <a:lnTo>
                  <a:pt x="3588382" y="1390952"/>
                </a:lnTo>
                <a:lnTo>
                  <a:pt x="3588382" y="1349906"/>
                </a:lnTo>
                <a:close/>
              </a:path>
              <a:path w="9415145" h="8568690">
                <a:moveTo>
                  <a:pt x="3619703" y="1525398"/>
                </a:moveTo>
                <a:lnTo>
                  <a:pt x="3592570" y="1525398"/>
                </a:lnTo>
                <a:lnTo>
                  <a:pt x="3599193" y="1535214"/>
                </a:lnTo>
                <a:lnTo>
                  <a:pt x="3636495" y="1565187"/>
                </a:lnTo>
                <a:lnTo>
                  <a:pt x="3673405" y="1572727"/>
                </a:lnTo>
                <a:lnTo>
                  <a:pt x="3687436" y="1571784"/>
                </a:lnTo>
                <a:lnTo>
                  <a:pt x="3724503" y="1557649"/>
                </a:lnTo>
                <a:lnTo>
                  <a:pt x="3742897" y="1540895"/>
                </a:lnTo>
                <a:lnTo>
                  <a:pt x="3662097" y="1540895"/>
                </a:lnTo>
                <a:lnTo>
                  <a:pt x="3651181" y="1539979"/>
                </a:lnTo>
                <a:lnTo>
                  <a:pt x="3640631" y="1537230"/>
                </a:lnTo>
                <a:lnTo>
                  <a:pt x="3630449" y="1532649"/>
                </a:lnTo>
                <a:lnTo>
                  <a:pt x="3620632" y="1526236"/>
                </a:lnTo>
                <a:lnTo>
                  <a:pt x="3619703" y="1525398"/>
                </a:lnTo>
                <a:close/>
              </a:path>
              <a:path w="9415145" h="8568690">
                <a:moveTo>
                  <a:pt x="3739686" y="1377968"/>
                </a:moveTo>
                <a:lnTo>
                  <a:pt x="3658746" y="1377968"/>
                </a:lnTo>
                <a:lnTo>
                  <a:pt x="3669138" y="1378675"/>
                </a:lnTo>
                <a:lnTo>
                  <a:pt x="3678955" y="1380795"/>
                </a:lnTo>
                <a:lnTo>
                  <a:pt x="3712148" y="1402051"/>
                </a:lnTo>
                <a:lnTo>
                  <a:pt x="3731205" y="1437966"/>
                </a:lnTo>
                <a:lnTo>
                  <a:pt x="3733718" y="1459222"/>
                </a:lnTo>
                <a:lnTo>
                  <a:pt x="3733142" y="1469379"/>
                </a:lnTo>
                <a:lnTo>
                  <a:pt x="3719660" y="1507571"/>
                </a:lnTo>
                <a:lnTo>
                  <a:pt x="3691468" y="1534298"/>
                </a:lnTo>
                <a:lnTo>
                  <a:pt x="3662097" y="1540895"/>
                </a:lnTo>
                <a:lnTo>
                  <a:pt x="3742897" y="1540895"/>
                </a:lnTo>
                <a:lnTo>
                  <a:pt x="3764345" y="1502886"/>
                </a:lnTo>
                <a:lnTo>
                  <a:pt x="3771413" y="1459222"/>
                </a:lnTo>
                <a:lnTo>
                  <a:pt x="3770915" y="1448254"/>
                </a:lnTo>
                <a:lnTo>
                  <a:pt x="3759293" y="1406946"/>
                </a:lnTo>
                <a:lnTo>
                  <a:pt x="3742094" y="1380481"/>
                </a:lnTo>
                <a:lnTo>
                  <a:pt x="3739686" y="1377968"/>
                </a:lnTo>
                <a:close/>
              </a:path>
              <a:path w="9415145" h="8568690">
                <a:moveTo>
                  <a:pt x="3667960" y="1346137"/>
                </a:moveTo>
                <a:lnTo>
                  <a:pt x="3622308" y="1358701"/>
                </a:lnTo>
                <a:lnTo>
                  <a:pt x="3588382" y="1390952"/>
                </a:lnTo>
                <a:lnTo>
                  <a:pt x="3620120" y="1390952"/>
                </a:lnTo>
                <a:lnTo>
                  <a:pt x="3624192" y="1388308"/>
                </a:lnTo>
                <a:lnTo>
                  <a:pt x="3631103" y="1384669"/>
                </a:lnTo>
                <a:lnTo>
                  <a:pt x="3638328" y="1381737"/>
                </a:lnTo>
                <a:lnTo>
                  <a:pt x="3645343" y="1379643"/>
                </a:lnTo>
                <a:lnTo>
                  <a:pt x="3652149" y="1378387"/>
                </a:lnTo>
                <a:lnTo>
                  <a:pt x="3658746" y="1377968"/>
                </a:lnTo>
                <a:lnTo>
                  <a:pt x="3739686" y="1377968"/>
                </a:lnTo>
                <a:lnTo>
                  <a:pt x="3734870" y="1372942"/>
                </a:lnTo>
                <a:lnTo>
                  <a:pt x="3699766" y="1351320"/>
                </a:lnTo>
                <a:lnTo>
                  <a:pt x="3679033" y="1346712"/>
                </a:lnTo>
                <a:lnTo>
                  <a:pt x="3667960" y="1346137"/>
                </a:lnTo>
                <a:close/>
              </a:path>
              <a:path w="9415145" h="8568690">
                <a:moveTo>
                  <a:pt x="3892895" y="1437024"/>
                </a:moveTo>
                <a:lnTo>
                  <a:pt x="3844310" y="1445400"/>
                </a:lnTo>
                <a:lnTo>
                  <a:pt x="3811222" y="1469274"/>
                </a:lnTo>
                <a:lnTo>
                  <a:pt x="3799495" y="1505294"/>
                </a:lnTo>
                <a:lnTo>
                  <a:pt x="3800097" y="1514508"/>
                </a:lnTo>
                <a:lnTo>
                  <a:pt x="3820646" y="1553251"/>
                </a:lnTo>
                <a:lnTo>
                  <a:pt x="3864283" y="1572177"/>
                </a:lnTo>
                <a:lnTo>
                  <a:pt x="3874885" y="1572727"/>
                </a:lnTo>
                <a:lnTo>
                  <a:pt x="3886219" y="1572098"/>
                </a:lnTo>
                <a:lnTo>
                  <a:pt x="3931506" y="1557125"/>
                </a:lnTo>
                <a:lnTo>
                  <a:pt x="3947621" y="1545083"/>
                </a:lnTo>
                <a:lnTo>
                  <a:pt x="3884518" y="1545083"/>
                </a:lnTo>
                <a:lnTo>
                  <a:pt x="3876665" y="1544691"/>
                </a:lnTo>
                <a:lnTo>
                  <a:pt x="3840121" y="1522885"/>
                </a:lnTo>
                <a:lnTo>
                  <a:pt x="3834677" y="1509343"/>
                </a:lnTo>
                <a:lnTo>
                  <a:pt x="3834792" y="1501385"/>
                </a:lnTo>
                <a:lnTo>
                  <a:pt x="3861299" y="1467258"/>
                </a:lnTo>
                <a:lnTo>
                  <a:pt x="3897502" y="1460897"/>
                </a:lnTo>
                <a:lnTo>
                  <a:pt x="3989646" y="1460897"/>
                </a:lnTo>
                <a:lnTo>
                  <a:pt x="3989646" y="1446238"/>
                </a:lnTo>
                <a:lnTo>
                  <a:pt x="3952788" y="1446238"/>
                </a:lnTo>
                <a:lnTo>
                  <a:pt x="3946270" y="1444092"/>
                </a:lnTo>
                <a:lnTo>
                  <a:pt x="3939281" y="1442259"/>
                </a:lnTo>
                <a:lnTo>
                  <a:pt x="3900329" y="1437181"/>
                </a:lnTo>
                <a:lnTo>
                  <a:pt x="3892895" y="1437024"/>
                </a:lnTo>
                <a:close/>
              </a:path>
              <a:path w="9415145" h="8568690">
                <a:moveTo>
                  <a:pt x="3989646" y="1534193"/>
                </a:moveTo>
                <a:lnTo>
                  <a:pt x="3957814" y="1534193"/>
                </a:lnTo>
                <a:lnTo>
                  <a:pt x="3958652" y="1548015"/>
                </a:lnTo>
                <a:lnTo>
                  <a:pt x="3976801" y="1570214"/>
                </a:lnTo>
                <a:lnTo>
                  <a:pt x="3987135" y="1570214"/>
                </a:lnTo>
                <a:lnTo>
                  <a:pt x="3989227" y="1570074"/>
                </a:lnTo>
                <a:lnTo>
                  <a:pt x="3991740" y="1569794"/>
                </a:lnTo>
                <a:lnTo>
                  <a:pt x="3994532" y="1569515"/>
                </a:lnTo>
                <a:lnTo>
                  <a:pt x="3997743" y="1569097"/>
                </a:lnTo>
                <a:lnTo>
                  <a:pt x="4001373" y="1568538"/>
                </a:lnTo>
                <a:lnTo>
                  <a:pt x="4001373" y="1540057"/>
                </a:lnTo>
                <a:lnTo>
                  <a:pt x="3993555" y="1539778"/>
                </a:lnTo>
                <a:lnTo>
                  <a:pt x="3989646" y="1535310"/>
                </a:lnTo>
                <a:lnTo>
                  <a:pt x="3989646" y="1534193"/>
                </a:lnTo>
                <a:close/>
              </a:path>
              <a:path w="9415145" h="8568690">
                <a:moveTo>
                  <a:pt x="3989646" y="1460897"/>
                </a:moveTo>
                <a:lnTo>
                  <a:pt x="3897502" y="1460897"/>
                </a:lnTo>
                <a:lnTo>
                  <a:pt x="3911638" y="1461551"/>
                </a:lnTo>
                <a:lnTo>
                  <a:pt x="3925564" y="1463515"/>
                </a:lnTo>
                <a:lnTo>
                  <a:pt x="3939281" y="1466787"/>
                </a:lnTo>
                <a:lnTo>
                  <a:pt x="3952788" y="1471368"/>
                </a:lnTo>
                <a:lnTo>
                  <a:pt x="3952788" y="1501385"/>
                </a:lnTo>
                <a:lnTo>
                  <a:pt x="3924543" y="1534612"/>
                </a:lnTo>
                <a:lnTo>
                  <a:pt x="3884518" y="1545083"/>
                </a:lnTo>
                <a:lnTo>
                  <a:pt x="3947621" y="1545083"/>
                </a:lnTo>
                <a:lnTo>
                  <a:pt x="3950144" y="1542884"/>
                </a:lnTo>
                <a:lnTo>
                  <a:pt x="3957814" y="1534193"/>
                </a:lnTo>
                <a:lnTo>
                  <a:pt x="3989646" y="1534193"/>
                </a:lnTo>
                <a:lnTo>
                  <a:pt x="3989646" y="1460897"/>
                </a:lnTo>
                <a:close/>
              </a:path>
              <a:path w="9415145" h="8568690">
                <a:moveTo>
                  <a:pt x="3970975" y="1376293"/>
                </a:moveTo>
                <a:lnTo>
                  <a:pt x="3894989" y="1376293"/>
                </a:lnTo>
                <a:lnTo>
                  <a:pt x="3908025" y="1377209"/>
                </a:lnTo>
                <a:lnTo>
                  <a:pt x="3919491" y="1379957"/>
                </a:lnTo>
                <a:lnTo>
                  <a:pt x="3949019" y="1407915"/>
                </a:lnTo>
                <a:lnTo>
                  <a:pt x="3952788" y="1430322"/>
                </a:lnTo>
                <a:lnTo>
                  <a:pt x="3952788" y="1446238"/>
                </a:lnTo>
                <a:lnTo>
                  <a:pt x="3989646" y="1446238"/>
                </a:lnTo>
                <a:lnTo>
                  <a:pt x="3989646" y="1434092"/>
                </a:lnTo>
                <a:lnTo>
                  <a:pt x="3988128" y="1414512"/>
                </a:lnTo>
                <a:lnTo>
                  <a:pt x="3983573" y="1397234"/>
                </a:lnTo>
                <a:lnTo>
                  <a:pt x="3975981" y="1382261"/>
                </a:lnTo>
                <a:lnTo>
                  <a:pt x="3970975" y="1376293"/>
                </a:lnTo>
                <a:close/>
              </a:path>
              <a:path w="9415145" h="8568690">
                <a:moveTo>
                  <a:pt x="3899177" y="1346137"/>
                </a:moveTo>
                <a:lnTo>
                  <a:pt x="3854781" y="1353675"/>
                </a:lnTo>
                <a:lnTo>
                  <a:pt x="3812059" y="1375455"/>
                </a:lnTo>
                <a:lnTo>
                  <a:pt x="3825462" y="1401422"/>
                </a:lnTo>
                <a:lnTo>
                  <a:pt x="3834546" y="1395716"/>
                </a:lnTo>
                <a:lnTo>
                  <a:pt x="3843367" y="1390742"/>
                </a:lnTo>
                <a:lnTo>
                  <a:pt x="3886063" y="1376712"/>
                </a:lnTo>
                <a:lnTo>
                  <a:pt x="3894989" y="1376293"/>
                </a:lnTo>
                <a:lnTo>
                  <a:pt x="3970975" y="1376293"/>
                </a:lnTo>
                <a:lnTo>
                  <a:pt x="3965353" y="1369591"/>
                </a:lnTo>
                <a:lnTo>
                  <a:pt x="3952108" y="1359330"/>
                </a:lnTo>
                <a:lnTo>
                  <a:pt x="3936663" y="1352000"/>
                </a:lnTo>
                <a:lnTo>
                  <a:pt x="3919020" y="1347602"/>
                </a:lnTo>
                <a:lnTo>
                  <a:pt x="3899177" y="1346137"/>
                </a:lnTo>
                <a:close/>
              </a:path>
              <a:path w="9415145" h="8568690">
                <a:moveTo>
                  <a:pt x="4082087" y="1349906"/>
                </a:moveTo>
                <a:lnTo>
                  <a:pt x="4040622" y="1349906"/>
                </a:lnTo>
                <a:lnTo>
                  <a:pt x="4113919" y="1455871"/>
                </a:lnTo>
                <a:lnTo>
                  <a:pt x="4033502" y="1568538"/>
                </a:lnTo>
                <a:lnTo>
                  <a:pt x="4075805" y="1568538"/>
                </a:lnTo>
                <a:lnTo>
                  <a:pt x="4144913" y="1473044"/>
                </a:lnTo>
                <a:lnTo>
                  <a:pt x="4272832" y="1473044"/>
                </a:lnTo>
                <a:lnTo>
                  <a:pt x="4260511" y="1455871"/>
                </a:lnTo>
                <a:lnTo>
                  <a:pt x="4270941" y="1440793"/>
                </a:lnTo>
                <a:lnTo>
                  <a:pt x="4144913" y="1440793"/>
                </a:lnTo>
                <a:lnTo>
                  <a:pt x="4082087" y="1349906"/>
                </a:lnTo>
                <a:close/>
              </a:path>
              <a:path w="9415145" h="8568690">
                <a:moveTo>
                  <a:pt x="4206063" y="1473044"/>
                </a:moveTo>
                <a:lnTo>
                  <a:pt x="4168367" y="1473044"/>
                </a:lnTo>
                <a:lnTo>
                  <a:pt x="4168367" y="1568538"/>
                </a:lnTo>
                <a:lnTo>
                  <a:pt x="4206063" y="1568538"/>
                </a:lnTo>
                <a:lnTo>
                  <a:pt x="4206063" y="1473044"/>
                </a:lnTo>
                <a:close/>
              </a:path>
              <a:path w="9415145" h="8568690">
                <a:moveTo>
                  <a:pt x="4272832" y="1473044"/>
                </a:moveTo>
                <a:lnTo>
                  <a:pt x="4230355" y="1473044"/>
                </a:lnTo>
                <a:lnTo>
                  <a:pt x="4299044" y="1568538"/>
                </a:lnTo>
                <a:lnTo>
                  <a:pt x="4341346" y="1568538"/>
                </a:lnTo>
                <a:lnTo>
                  <a:pt x="4272832" y="1473044"/>
                </a:lnTo>
                <a:close/>
              </a:path>
              <a:path w="9415145" h="8568690">
                <a:moveTo>
                  <a:pt x="4206063" y="1349906"/>
                </a:moveTo>
                <a:lnTo>
                  <a:pt x="4168367" y="1349906"/>
                </a:lnTo>
                <a:lnTo>
                  <a:pt x="4168367" y="1440793"/>
                </a:lnTo>
                <a:lnTo>
                  <a:pt x="4206063" y="1440793"/>
                </a:lnTo>
                <a:lnTo>
                  <a:pt x="4206063" y="1349906"/>
                </a:lnTo>
                <a:close/>
              </a:path>
              <a:path w="9415145" h="8568690">
                <a:moveTo>
                  <a:pt x="4333807" y="1349906"/>
                </a:moveTo>
                <a:lnTo>
                  <a:pt x="4291924" y="1349906"/>
                </a:lnTo>
                <a:lnTo>
                  <a:pt x="4230355" y="1440793"/>
                </a:lnTo>
                <a:lnTo>
                  <a:pt x="4270941" y="1440793"/>
                </a:lnTo>
                <a:lnTo>
                  <a:pt x="4333807" y="1349906"/>
                </a:lnTo>
                <a:close/>
              </a:path>
              <a:path w="9415145" h="8568690">
                <a:moveTo>
                  <a:pt x="4482782" y="1346137"/>
                </a:moveTo>
                <a:lnTo>
                  <a:pt x="4437783" y="1354853"/>
                </a:lnTo>
                <a:lnTo>
                  <a:pt x="4402156" y="1379643"/>
                </a:lnTo>
                <a:lnTo>
                  <a:pt x="4378963" y="1415794"/>
                </a:lnTo>
                <a:lnTo>
                  <a:pt x="4370953" y="1459222"/>
                </a:lnTo>
                <a:lnTo>
                  <a:pt x="4371843" y="1474221"/>
                </a:lnTo>
                <a:lnTo>
                  <a:pt x="4385193" y="1515765"/>
                </a:lnTo>
                <a:lnTo>
                  <a:pt x="4412679" y="1548827"/>
                </a:lnTo>
                <a:lnTo>
                  <a:pt x="4451579" y="1568852"/>
                </a:lnTo>
                <a:lnTo>
                  <a:pt x="4482363" y="1572727"/>
                </a:lnTo>
                <a:lnTo>
                  <a:pt x="4498462" y="1571758"/>
                </a:lnTo>
                <a:lnTo>
                  <a:pt x="4541419" y="1557229"/>
                </a:lnTo>
                <a:lnTo>
                  <a:pt x="4557561" y="1545083"/>
                </a:lnTo>
                <a:lnTo>
                  <a:pt x="4483620" y="1545083"/>
                </a:lnTo>
                <a:lnTo>
                  <a:pt x="4474353" y="1544507"/>
                </a:lnTo>
                <a:lnTo>
                  <a:pt x="4433569" y="1524560"/>
                </a:lnTo>
                <a:lnTo>
                  <a:pt x="4413674" y="1491996"/>
                </a:lnTo>
                <a:lnTo>
                  <a:pt x="4409905" y="1471787"/>
                </a:lnTo>
                <a:lnTo>
                  <a:pt x="4591260" y="1471787"/>
                </a:lnTo>
                <a:lnTo>
                  <a:pt x="4591819" y="1468436"/>
                </a:lnTo>
                <a:lnTo>
                  <a:pt x="4592098" y="1463690"/>
                </a:lnTo>
                <a:lnTo>
                  <a:pt x="4592098" y="1457547"/>
                </a:lnTo>
                <a:lnTo>
                  <a:pt x="4591419" y="1446238"/>
                </a:lnTo>
                <a:lnTo>
                  <a:pt x="4408648" y="1446238"/>
                </a:lnTo>
                <a:lnTo>
                  <a:pt x="4410009" y="1435872"/>
                </a:lnTo>
                <a:lnTo>
                  <a:pt x="4425977" y="1400820"/>
                </a:lnTo>
                <a:lnTo>
                  <a:pt x="4464248" y="1376083"/>
                </a:lnTo>
                <a:lnTo>
                  <a:pt x="4482782" y="1373780"/>
                </a:lnTo>
                <a:lnTo>
                  <a:pt x="4555371" y="1373780"/>
                </a:lnTo>
                <a:lnTo>
                  <a:pt x="4551811" y="1370429"/>
                </a:lnTo>
                <a:lnTo>
                  <a:pt x="4540162" y="1362052"/>
                </a:lnTo>
                <a:lnTo>
                  <a:pt x="4527466" y="1355089"/>
                </a:lnTo>
                <a:lnTo>
                  <a:pt x="4513671" y="1350115"/>
                </a:lnTo>
                <a:lnTo>
                  <a:pt x="4498776" y="1347131"/>
                </a:lnTo>
                <a:lnTo>
                  <a:pt x="4482782" y="1346137"/>
                </a:lnTo>
                <a:close/>
              </a:path>
              <a:path w="9415145" h="8568690">
                <a:moveTo>
                  <a:pt x="4546026" y="1508645"/>
                </a:moveTo>
                <a:lnTo>
                  <a:pt x="4512362" y="1539429"/>
                </a:lnTo>
                <a:lnTo>
                  <a:pt x="4483620" y="1545083"/>
                </a:lnTo>
                <a:lnTo>
                  <a:pt x="4557561" y="1545083"/>
                </a:lnTo>
                <a:lnTo>
                  <a:pt x="4563513" y="1539534"/>
                </a:lnTo>
                <a:lnTo>
                  <a:pt x="4571654" y="1529037"/>
                </a:lnTo>
                <a:lnTo>
                  <a:pt x="4577858" y="1517440"/>
                </a:lnTo>
                <a:lnTo>
                  <a:pt x="4546026" y="1508645"/>
                </a:lnTo>
                <a:close/>
              </a:path>
              <a:path w="9415145" h="8568690">
                <a:moveTo>
                  <a:pt x="4555371" y="1373780"/>
                </a:moveTo>
                <a:lnTo>
                  <a:pt x="4482782" y="1373780"/>
                </a:lnTo>
                <a:lnTo>
                  <a:pt x="4492415" y="1374356"/>
                </a:lnTo>
                <a:lnTo>
                  <a:pt x="4533670" y="1393988"/>
                </a:lnTo>
                <a:lnTo>
                  <a:pt x="4556366" y="1435872"/>
                </a:lnTo>
                <a:lnTo>
                  <a:pt x="4557753" y="1446238"/>
                </a:lnTo>
                <a:lnTo>
                  <a:pt x="4591419" y="1446238"/>
                </a:lnTo>
                <a:lnTo>
                  <a:pt x="4578276" y="1403098"/>
                </a:lnTo>
                <a:lnTo>
                  <a:pt x="4562046" y="1380062"/>
                </a:lnTo>
                <a:lnTo>
                  <a:pt x="4555371" y="1373780"/>
                </a:lnTo>
                <a:close/>
              </a:path>
              <a:path w="9415145" h="8568690">
                <a:moveTo>
                  <a:pt x="4669507" y="1349906"/>
                </a:moveTo>
                <a:lnTo>
                  <a:pt x="4632650" y="1349906"/>
                </a:lnTo>
                <a:lnTo>
                  <a:pt x="4632650" y="1568538"/>
                </a:lnTo>
                <a:lnTo>
                  <a:pt x="4669507" y="1568538"/>
                </a:lnTo>
                <a:lnTo>
                  <a:pt x="4669507" y="1473044"/>
                </a:lnTo>
                <a:lnTo>
                  <a:pt x="4820288" y="1473044"/>
                </a:lnTo>
                <a:lnTo>
                  <a:pt x="4820288" y="1440374"/>
                </a:lnTo>
                <a:lnTo>
                  <a:pt x="4669507" y="1440374"/>
                </a:lnTo>
                <a:lnTo>
                  <a:pt x="4669507" y="1349906"/>
                </a:lnTo>
                <a:close/>
              </a:path>
              <a:path w="9415145" h="8568690">
                <a:moveTo>
                  <a:pt x="4820288" y="1473044"/>
                </a:moveTo>
                <a:lnTo>
                  <a:pt x="4783431" y="1473044"/>
                </a:lnTo>
                <a:lnTo>
                  <a:pt x="4783431" y="1568538"/>
                </a:lnTo>
                <a:lnTo>
                  <a:pt x="4820288" y="1568538"/>
                </a:lnTo>
                <a:lnTo>
                  <a:pt x="4820288" y="1473044"/>
                </a:lnTo>
                <a:close/>
              </a:path>
              <a:path w="9415145" h="8568690">
                <a:moveTo>
                  <a:pt x="4820288" y="1349906"/>
                </a:moveTo>
                <a:lnTo>
                  <a:pt x="4783431" y="1349906"/>
                </a:lnTo>
                <a:lnTo>
                  <a:pt x="4783431" y="1440374"/>
                </a:lnTo>
                <a:lnTo>
                  <a:pt x="4820288" y="1440374"/>
                </a:lnTo>
                <a:lnTo>
                  <a:pt x="4820288" y="1349906"/>
                </a:lnTo>
                <a:close/>
              </a:path>
              <a:path w="9415145" h="8568690">
                <a:moveTo>
                  <a:pt x="4916146" y="1349906"/>
                </a:moveTo>
                <a:lnTo>
                  <a:pt x="4879288" y="1349906"/>
                </a:lnTo>
                <a:lnTo>
                  <a:pt x="4879288" y="1568538"/>
                </a:lnTo>
                <a:lnTo>
                  <a:pt x="4916146" y="1568538"/>
                </a:lnTo>
                <a:lnTo>
                  <a:pt x="4916146" y="1473044"/>
                </a:lnTo>
                <a:lnTo>
                  <a:pt x="5066926" y="1473044"/>
                </a:lnTo>
                <a:lnTo>
                  <a:pt x="5066926" y="1440374"/>
                </a:lnTo>
                <a:lnTo>
                  <a:pt x="4916146" y="1440374"/>
                </a:lnTo>
                <a:lnTo>
                  <a:pt x="4916146" y="1349906"/>
                </a:lnTo>
                <a:close/>
              </a:path>
              <a:path w="9415145" h="8568690">
                <a:moveTo>
                  <a:pt x="5066926" y="1473044"/>
                </a:moveTo>
                <a:lnTo>
                  <a:pt x="5030069" y="1473044"/>
                </a:lnTo>
                <a:lnTo>
                  <a:pt x="5030069" y="1568538"/>
                </a:lnTo>
                <a:lnTo>
                  <a:pt x="5066926" y="1568538"/>
                </a:lnTo>
                <a:lnTo>
                  <a:pt x="5066926" y="1473044"/>
                </a:lnTo>
                <a:close/>
              </a:path>
              <a:path w="9415145" h="8568690">
                <a:moveTo>
                  <a:pt x="5066926" y="1349906"/>
                </a:moveTo>
                <a:lnTo>
                  <a:pt x="5030069" y="1349906"/>
                </a:lnTo>
                <a:lnTo>
                  <a:pt x="5030069" y="1440374"/>
                </a:lnTo>
                <a:lnTo>
                  <a:pt x="5066926" y="1440374"/>
                </a:lnTo>
                <a:lnTo>
                  <a:pt x="5066926" y="1349906"/>
                </a:lnTo>
                <a:close/>
              </a:path>
              <a:path w="9415145" h="8568690">
                <a:moveTo>
                  <a:pt x="5288016" y="1349487"/>
                </a:moveTo>
                <a:lnTo>
                  <a:pt x="5198385" y="1349487"/>
                </a:lnTo>
                <a:lnTo>
                  <a:pt x="5187626" y="1350037"/>
                </a:lnTo>
                <a:lnTo>
                  <a:pt x="5151711" y="1363073"/>
                </a:lnTo>
                <a:lnTo>
                  <a:pt x="5126974" y="1398386"/>
                </a:lnTo>
                <a:lnTo>
                  <a:pt x="5124670" y="1416920"/>
                </a:lnTo>
                <a:lnTo>
                  <a:pt x="5125481" y="1429851"/>
                </a:lnTo>
                <a:lnTo>
                  <a:pt x="5144670" y="1467703"/>
                </a:lnTo>
                <a:lnTo>
                  <a:pt x="5171999" y="1480582"/>
                </a:lnTo>
                <a:lnTo>
                  <a:pt x="5110011" y="1568538"/>
                </a:lnTo>
                <a:lnTo>
                  <a:pt x="5150638" y="1568538"/>
                </a:lnTo>
                <a:lnTo>
                  <a:pt x="5208437" y="1486447"/>
                </a:lnTo>
                <a:lnTo>
                  <a:pt x="5288016" y="1486447"/>
                </a:lnTo>
                <a:lnTo>
                  <a:pt x="5288016" y="1459222"/>
                </a:lnTo>
                <a:lnTo>
                  <a:pt x="5200898" y="1459222"/>
                </a:lnTo>
                <a:lnTo>
                  <a:pt x="5191841" y="1458463"/>
                </a:lnTo>
                <a:lnTo>
                  <a:pt x="5162548" y="1426029"/>
                </a:lnTo>
                <a:lnTo>
                  <a:pt x="5161946" y="1417757"/>
                </a:lnTo>
                <a:lnTo>
                  <a:pt x="5162679" y="1409564"/>
                </a:lnTo>
                <a:lnTo>
                  <a:pt x="5195741" y="1379093"/>
                </a:lnTo>
                <a:lnTo>
                  <a:pt x="5205086" y="1378386"/>
                </a:lnTo>
                <a:lnTo>
                  <a:pt x="5288016" y="1378386"/>
                </a:lnTo>
                <a:lnTo>
                  <a:pt x="5288016" y="1349487"/>
                </a:lnTo>
                <a:close/>
              </a:path>
              <a:path w="9415145" h="8568690">
                <a:moveTo>
                  <a:pt x="5288016" y="1486447"/>
                </a:moveTo>
                <a:lnTo>
                  <a:pt x="5251158" y="1486447"/>
                </a:lnTo>
                <a:lnTo>
                  <a:pt x="5251158" y="1568538"/>
                </a:lnTo>
                <a:lnTo>
                  <a:pt x="5288016" y="1568538"/>
                </a:lnTo>
                <a:lnTo>
                  <a:pt x="5288016" y="1486447"/>
                </a:lnTo>
                <a:close/>
              </a:path>
              <a:path w="9415145" h="8568690">
                <a:moveTo>
                  <a:pt x="5288016" y="1378386"/>
                </a:moveTo>
                <a:lnTo>
                  <a:pt x="5251158" y="1378386"/>
                </a:lnTo>
                <a:lnTo>
                  <a:pt x="5251158" y="1459222"/>
                </a:lnTo>
                <a:lnTo>
                  <a:pt x="5288016" y="1459222"/>
                </a:lnTo>
                <a:lnTo>
                  <a:pt x="5288016" y="1378386"/>
                </a:lnTo>
                <a:close/>
              </a:path>
              <a:path w="9415145" h="8568690">
                <a:moveTo>
                  <a:pt x="5385320" y="1349906"/>
                </a:moveTo>
                <a:lnTo>
                  <a:pt x="5347206" y="1349906"/>
                </a:lnTo>
                <a:lnTo>
                  <a:pt x="5347206" y="1568538"/>
                </a:lnTo>
                <a:lnTo>
                  <a:pt x="5382388" y="1568538"/>
                </a:lnTo>
                <a:lnTo>
                  <a:pt x="5382388" y="1403098"/>
                </a:lnTo>
                <a:lnTo>
                  <a:pt x="5415493" y="1403098"/>
                </a:lnTo>
                <a:lnTo>
                  <a:pt x="5385320" y="1349906"/>
                </a:lnTo>
                <a:close/>
              </a:path>
              <a:path w="9415145" h="8568690">
                <a:moveTo>
                  <a:pt x="5585523" y="1403098"/>
                </a:moveTo>
                <a:lnTo>
                  <a:pt x="5550341" y="1403098"/>
                </a:lnTo>
                <a:lnTo>
                  <a:pt x="5550341" y="1568538"/>
                </a:lnTo>
                <a:lnTo>
                  <a:pt x="5585523" y="1568538"/>
                </a:lnTo>
                <a:lnTo>
                  <a:pt x="5585523" y="1403098"/>
                </a:lnTo>
                <a:close/>
              </a:path>
              <a:path w="9415145" h="8568690">
                <a:moveTo>
                  <a:pt x="5415493" y="1403098"/>
                </a:moveTo>
                <a:lnTo>
                  <a:pt x="5382388" y="1403098"/>
                </a:lnTo>
                <a:lnTo>
                  <a:pt x="5454847" y="1529587"/>
                </a:lnTo>
                <a:lnTo>
                  <a:pt x="5478301" y="1529587"/>
                </a:lnTo>
                <a:lnTo>
                  <a:pt x="5499055" y="1493148"/>
                </a:lnTo>
                <a:lnTo>
                  <a:pt x="5466574" y="1493148"/>
                </a:lnTo>
                <a:lnTo>
                  <a:pt x="5415493" y="1403098"/>
                </a:lnTo>
                <a:close/>
              </a:path>
              <a:path w="9415145" h="8568690">
                <a:moveTo>
                  <a:pt x="5585523" y="1349906"/>
                </a:moveTo>
                <a:lnTo>
                  <a:pt x="5548247" y="1349906"/>
                </a:lnTo>
                <a:lnTo>
                  <a:pt x="5466574" y="1493148"/>
                </a:lnTo>
                <a:lnTo>
                  <a:pt x="5499055" y="1493148"/>
                </a:lnTo>
                <a:lnTo>
                  <a:pt x="5550341" y="1403098"/>
                </a:lnTo>
                <a:lnTo>
                  <a:pt x="5585523" y="1403098"/>
                </a:lnTo>
                <a:lnTo>
                  <a:pt x="5585523" y="1349906"/>
                </a:lnTo>
                <a:close/>
              </a:path>
              <a:path w="9415145" h="8568690">
                <a:moveTo>
                  <a:pt x="5676813" y="1521629"/>
                </a:moveTo>
                <a:lnTo>
                  <a:pt x="5642050" y="1521629"/>
                </a:lnTo>
                <a:lnTo>
                  <a:pt x="5642050" y="1565187"/>
                </a:lnTo>
                <a:lnTo>
                  <a:pt x="5654615" y="1565187"/>
                </a:lnTo>
                <a:lnTo>
                  <a:pt x="5646238" y="1602464"/>
                </a:lnTo>
                <a:lnTo>
                  <a:pt x="5664248" y="1602464"/>
                </a:lnTo>
                <a:lnTo>
                  <a:pt x="5676813" y="1565187"/>
                </a:lnTo>
                <a:lnTo>
                  <a:pt x="5676813" y="1521629"/>
                </a:lnTo>
                <a:close/>
              </a:path>
              <a:path w="9415145" h="8568690">
                <a:moveTo>
                  <a:pt x="5875704" y="1349906"/>
                </a:moveTo>
                <a:lnTo>
                  <a:pt x="5838846" y="1349906"/>
                </a:lnTo>
                <a:lnTo>
                  <a:pt x="5838846" y="1568538"/>
                </a:lnTo>
                <a:lnTo>
                  <a:pt x="5875704" y="1568538"/>
                </a:lnTo>
                <a:lnTo>
                  <a:pt x="5875704" y="1473044"/>
                </a:lnTo>
                <a:lnTo>
                  <a:pt x="6026485" y="1473044"/>
                </a:lnTo>
                <a:lnTo>
                  <a:pt x="6026485" y="1440374"/>
                </a:lnTo>
                <a:lnTo>
                  <a:pt x="5875704" y="1440374"/>
                </a:lnTo>
                <a:lnTo>
                  <a:pt x="5875704" y="1349906"/>
                </a:lnTo>
                <a:close/>
              </a:path>
              <a:path w="9415145" h="8568690">
                <a:moveTo>
                  <a:pt x="6026485" y="1473044"/>
                </a:moveTo>
                <a:lnTo>
                  <a:pt x="5989627" y="1473044"/>
                </a:lnTo>
                <a:lnTo>
                  <a:pt x="5989627" y="1568538"/>
                </a:lnTo>
                <a:lnTo>
                  <a:pt x="6026485" y="1568538"/>
                </a:lnTo>
                <a:lnTo>
                  <a:pt x="6026485" y="1473044"/>
                </a:lnTo>
                <a:close/>
              </a:path>
              <a:path w="9415145" h="8568690">
                <a:moveTo>
                  <a:pt x="6026485" y="1349906"/>
                </a:moveTo>
                <a:lnTo>
                  <a:pt x="5989627" y="1349906"/>
                </a:lnTo>
                <a:lnTo>
                  <a:pt x="5989627" y="1440374"/>
                </a:lnTo>
                <a:lnTo>
                  <a:pt x="6026485" y="1440374"/>
                </a:lnTo>
                <a:lnTo>
                  <a:pt x="6026485" y="1349906"/>
                </a:lnTo>
                <a:close/>
              </a:path>
              <a:path w="9415145" h="8568690">
                <a:moveTo>
                  <a:pt x="6162132" y="1437024"/>
                </a:moveTo>
                <a:lnTo>
                  <a:pt x="6113547" y="1445400"/>
                </a:lnTo>
                <a:lnTo>
                  <a:pt x="6080459" y="1469274"/>
                </a:lnTo>
                <a:lnTo>
                  <a:pt x="6068732" y="1505294"/>
                </a:lnTo>
                <a:lnTo>
                  <a:pt x="6069334" y="1514508"/>
                </a:lnTo>
                <a:lnTo>
                  <a:pt x="6089883" y="1553251"/>
                </a:lnTo>
                <a:lnTo>
                  <a:pt x="6133520" y="1572177"/>
                </a:lnTo>
                <a:lnTo>
                  <a:pt x="6144122" y="1572727"/>
                </a:lnTo>
                <a:lnTo>
                  <a:pt x="6155457" y="1572098"/>
                </a:lnTo>
                <a:lnTo>
                  <a:pt x="6200743" y="1557125"/>
                </a:lnTo>
                <a:lnTo>
                  <a:pt x="6216858" y="1545083"/>
                </a:lnTo>
                <a:lnTo>
                  <a:pt x="6153755" y="1545083"/>
                </a:lnTo>
                <a:lnTo>
                  <a:pt x="6145902" y="1544691"/>
                </a:lnTo>
                <a:lnTo>
                  <a:pt x="6109359" y="1522885"/>
                </a:lnTo>
                <a:lnTo>
                  <a:pt x="6103914" y="1509343"/>
                </a:lnTo>
                <a:lnTo>
                  <a:pt x="6104029" y="1501385"/>
                </a:lnTo>
                <a:lnTo>
                  <a:pt x="6130536" y="1467258"/>
                </a:lnTo>
                <a:lnTo>
                  <a:pt x="6166739" y="1460897"/>
                </a:lnTo>
                <a:lnTo>
                  <a:pt x="6258883" y="1460897"/>
                </a:lnTo>
                <a:lnTo>
                  <a:pt x="6258883" y="1446238"/>
                </a:lnTo>
                <a:lnTo>
                  <a:pt x="6222026" y="1446238"/>
                </a:lnTo>
                <a:lnTo>
                  <a:pt x="6215508" y="1444092"/>
                </a:lnTo>
                <a:lnTo>
                  <a:pt x="6208518" y="1442259"/>
                </a:lnTo>
                <a:lnTo>
                  <a:pt x="6169566" y="1437181"/>
                </a:lnTo>
                <a:lnTo>
                  <a:pt x="6162132" y="1437024"/>
                </a:lnTo>
                <a:close/>
              </a:path>
              <a:path w="9415145" h="8568690">
                <a:moveTo>
                  <a:pt x="6258883" y="1534193"/>
                </a:moveTo>
                <a:lnTo>
                  <a:pt x="6227051" y="1534193"/>
                </a:lnTo>
                <a:lnTo>
                  <a:pt x="6227889" y="1548015"/>
                </a:lnTo>
                <a:lnTo>
                  <a:pt x="6246038" y="1570214"/>
                </a:lnTo>
                <a:lnTo>
                  <a:pt x="6256372" y="1570214"/>
                </a:lnTo>
                <a:lnTo>
                  <a:pt x="6258464" y="1570074"/>
                </a:lnTo>
                <a:lnTo>
                  <a:pt x="6260977" y="1569794"/>
                </a:lnTo>
                <a:lnTo>
                  <a:pt x="6263769" y="1569515"/>
                </a:lnTo>
                <a:lnTo>
                  <a:pt x="6266981" y="1569097"/>
                </a:lnTo>
                <a:lnTo>
                  <a:pt x="6270610" y="1568538"/>
                </a:lnTo>
                <a:lnTo>
                  <a:pt x="6270610" y="1540057"/>
                </a:lnTo>
                <a:lnTo>
                  <a:pt x="6262792" y="1539778"/>
                </a:lnTo>
                <a:lnTo>
                  <a:pt x="6258883" y="1535310"/>
                </a:lnTo>
                <a:lnTo>
                  <a:pt x="6258883" y="1534193"/>
                </a:lnTo>
                <a:close/>
              </a:path>
              <a:path w="9415145" h="8568690">
                <a:moveTo>
                  <a:pt x="6258883" y="1460897"/>
                </a:moveTo>
                <a:lnTo>
                  <a:pt x="6166739" y="1460897"/>
                </a:lnTo>
                <a:lnTo>
                  <a:pt x="6180875" y="1461551"/>
                </a:lnTo>
                <a:lnTo>
                  <a:pt x="6194801" y="1463515"/>
                </a:lnTo>
                <a:lnTo>
                  <a:pt x="6208518" y="1466787"/>
                </a:lnTo>
                <a:lnTo>
                  <a:pt x="6222026" y="1471368"/>
                </a:lnTo>
                <a:lnTo>
                  <a:pt x="6222026" y="1501385"/>
                </a:lnTo>
                <a:lnTo>
                  <a:pt x="6193780" y="1534612"/>
                </a:lnTo>
                <a:lnTo>
                  <a:pt x="6153755" y="1545083"/>
                </a:lnTo>
                <a:lnTo>
                  <a:pt x="6216858" y="1545083"/>
                </a:lnTo>
                <a:lnTo>
                  <a:pt x="6219382" y="1542884"/>
                </a:lnTo>
                <a:lnTo>
                  <a:pt x="6227051" y="1534193"/>
                </a:lnTo>
                <a:lnTo>
                  <a:pt x="6258883" y="1534193"/>
                </a:lnTo>
                <a:lnTo>
                  <a:pt x="6258883" y="1460897"/>
                </a:lnTo>
                <a:close/>
              </a:path>
              <a:path w="9415145" h="8568690">
                <a:moveTo>
                  <a:pt x="6240212" y="1376293"/>
                </a:moveTo>
                <a:lnTo>
                  <a:pt x="6164226" y="1376293"/>
                </a:lnTo>
                <a:lnTo>
                  <a:pt x="6177262" y="1377209"/>
                </a:lnTo>
                <a:lnTo>
                  <a:pt x="6188728" y="1379957"/>
                </a:lnTo>
                <a:lnTo>
                  <a:pt x="6218256" y="1407915"/>
                </a:lnTo>
                <a:lnTo>
                  <a:pt x="6222026" y="1430322"/>
                </a:lnTo>
                <a:lnTo>
                  <a:pt x="6222026" y="1446238"/>
                </a:lnTo>
                <a:lnTo>
                  <a:pt x="6258883" y="1446238"/>
                </a:lnTo>
                <a:lnTo>
                  <a:pt x="6258883" y="1434092"/>
                </a:lnTo>
                <a:lnTo>
                  <a:pt x="6257364" y="1414512"/>
                </a:lnTo>
                <a:lnTo>
                  <a:pt x="6252810" y="1397234"/>
                </a:lnTo>
                <a:lnTo>
                  <a:pt x="6245218" y="1382261"/>
                </a:lnTo>
                <a:lnTo>
                  <a:pt x="6240212" y="1376293"/>
                </a:lnTo>
                <a:close/>
              </a:path>
              <a:path w="9415145" h="8568690">
                <a:moveTo>
                  <a:pt x="6168414" y="1346137"/>
                </a:moveTo>
                <a:lnTo>
                  <a:pt x="6124018" y="1353675"/>
                </a:lnTo>
                <a:lnTo>
                  <a:pt x="6081297" y="1375455"/>
                </a:lnTo>
                <a:lnTo>
                  <a:pt x="6094699" y="1401422"/>
                </a:lnTo>
                <a:lnTo>
                  <a:pt x="6103783" y="1395716"/>
                </a:lnTo>
                <a:lnTo>
                  <a:pt x="6112605" y="1390742"/>
                </a:lnTo>
                <a:lnTo>
                  <a:pt x="6155300" y="1376712"/>
                </a:lnTo>
                <a:lnTo>
                  <a:pt x="6164226" y="1376293"/>
                </a:lnTo>
                <a:lnTo>
                  <a:pt x="6240212" y="1376293"/>
                </a:lnTo>
                <a:lnTo>
                  <a:pt x="6234590" y="1369591"/>
                </a:lnTo>
                <a:lnTo>
                  <a:pt x="6221344" y="1359330"/>
                </a:lnTo>
                <a:lnTo>
                  <a:pt x="6205900" y="1352000"/>
                </a:lnTo>
                <a:lnTo>
                  <a:pt x="6188257" y="1347602"/>
                </a:lnTo>
                <a:lnTo>
                  <a:pt x="6168414" y="1346137"/>
                </a:lnTo>
                <a:close/>
              </a:path>
              <a:path w="9415145" h="8568690">
                <a:moveTo>
                  <a:pt x="6498754" y="1349906"/>
                </a:moveTo>
                <a:lnTo>
                  <a:pt x="6317399" y="1349906"/>
                </a:lnTo>
                <a:lnTo>
                  <a:pt x="6317399" y="1568538"/>
                </a:lnTo>
                <a:lnTo>
                  <a:pt x="6354256" y="1568538"/>
                </a:lnTo>
                <a:lnTo>
                  <a:pt x="6354256" y="1382575"/>
                </a:lnTo>
                <a:lnTo>
                  <a:pt x="6498754" y="1382575"/>
                </a:lnTo>
                <a:lnTo>
                  <a:pt x="6498754" y="1349906"/>
                </a:lnTo>
                <a:close/>
              </a:path>
              <a:path w="9415145" h="8568690">
                <a:moveTo>
                  <a:pt x="6498754" y="1382575"/>
                </a:moveTo>
                <a:lnTo>
                  <a:pt x="6461897" y="1382575"/>
                </a:lnTo>
                <a:lnTo>
                  <a:pt x="6461897" y="1568538"/>
                </a:lnTo>
                <a:lnTo>
                  <a:pt x="6498754" y="1568538"/>
                </a:lnTo>
                <a:lnTo>
                  <a:pt x="6498754" y="1382575"/>
                </a:lnTo>
                <a:close/>
              </a:path>
              <a:path w="9415145" h="8568690">
                <a:moveTo>
                  <a:pt x="6590990" y="1349906"/>
                </a:moveTo>
                <a:lnTo>
                  <a:pt x="6558321" y="1349906"/>
                </a:lnTo>
                <a:lnTo>
                  <a:pt x="6558321" y="1657750"/>
                </a:lnTo>
                <a:lnTo>
                  <a:pt x="6595178" y="1657750"/>
                </a:lnTo>
                <a:lnTo>
                  <a:pt x="6595178" y="1525398"/>
                </a:lnTo>
                <a:lnTo>
                  <a:pt x="6622311" y="1525398"/>
                </a:lnTo>
                <a:lnTo>
                  <a:pt x="6614418" y="1518278"/>
                </a:lnTo>
                <a:lnTo>
                  <a:pt x="6606801" y="1509482"/>
                </a:lnTo>
                <a:lnTo>
                  <a:pt x="6600387" y="1499849"/>
                </a:lnTo>
                <a:lnTo>
                  <a:pt x="6595178" y="1489378"/>
                </a:lnTo>
                <a:lnTo>
                  <a:pt x="6595178" y="1426971"/>
                </a:lnTo>
                <a:lnTo>
                  <a:pt x="6620308" y="1392523"/>
                </a:lnTo>
                <a:lnTo>
                  <a:pt x="6622728" y="1390952"/>
                </a:lnTo>
                <a:lnTo>
                  <a:pt x="6590990" y="1390952"/>
                </a:lnTo>
                <a:lnTo>
                  <a:pt x="6590990" y="1349906"/>
                </a:lnTo>
                <a:close/>
              </a:path>
              <a:path w="9415145" h="8568690">
                <a:moveTo>
                  <a:pt x="6622311" y="1525398"/>
                </a:moveTo>
                <a:lnTo>
                  <a:pt x="6595178" y="1525398"/>
                </a:lnTo>
                <a:lnTo>
                  <a:pt x="6601801" y="1535214"/>
                </a:lnTo>
                <a:lnTo>
                  <a:pt x="6639104" y="1565187"/>
                </a:lnTo>
                <a:lnTo>
                  <a:pt x="6676014" y="1572727"/>
                </a:lnTo>
                <a:lnTo>
                  <a:pt x="6690045" y="1571784"/>
                </a:lnTo>
                <a:lnTo>
                  <a:pt x="6727112" y="1557649"/>
                </a:lnTo>
                <a:lnTo>
                  <a:pt x="6745505" y="1540895"/>
                </a:lnTo>
                <a:lnTo>
                  <a:pt x="6664705" y="1540895"/>
                </a:lnTo>
                <a:lnTo>
                  <a:pt x="6653789" y="1539979"/>
                </a:lnTo>
                <a:lnTo>
                  <a:pt x="6643240" y="1537230"/>
                </a:lnTo>
                <a:lnTo>
                  <a:pt x="6633057" y="1532649"/>
                </a:lnTo>
                <a:lnTo>
                  <a:pt x="6623240" y="1526236"/>
                </a:lnTo>
                <a:lnTo>
                  <a:pt x="6622311" y="1525398"/>
                </a:lnTo>
                <a:close/>
              </a:path>
              <a:path w="9415145" h="8568690">
                <a:moveTo>
                  <a:pt x="6742294" y="1377968"/>
                </a:moveTo>
                <a:lnTo>
                  <a:pt x="6661354" y="1377968"/>
                </a:lnTo>
                <a:lnTo>
                  <a:pt x="6671746" y="1378675"/>
                </a:lnTo>
                <a:lnTo>
                  <a:pt x="6681563" y="1380795"/>
                </a:lnTo>
                <a:lnTo>
                  <a:pt x="6714756" y="1402051"/>
                </a:lnTo>
                <a:lnTo>
                  <a:pt x="6733813" y="1437966"/>
                </a:lnTo>
                <a:lnTo>
                  <a:pt x="6736326" y="1459222"/>
                </a:lnTo>
                <a:lnTo>
                  <a:pt x="6735750" y="1469379"/>
                </a:lnTo>
                <a:lnTo>
                  <a:pt x="6722269" y="1507571"/>
                </a:lnTo>
                <a:lnTo>
                  <a:pt x="6694076" y="1534298"/>
                </a:lnTo>
                <a:lnTo>
                  <a:pt x="6664705" y="1540895"/>
                </a:lnTo>
                <a:lnTo>
                  <a:pt x="6745505" y="1540895"/>
                </a:lnTo>
                <a:lnTo>
                  <a:pt x="6766953" y="1502886"/>
                </a:lnTo>
                <a:lnTo>
                  <a:pt x="6774021" y="1459222"/>
                </a:lnTo>
                <a:lnTo>
                  <a:pt x="6773524" y="1448254"/>
                </a:lnTo>
                <a:lnTo>
                  <a:pt x="6761901" y="1406946"/>
                </a:lnTo>
                <a:lnTo>
                  <a:pt x="6744703" y="1380481"/>
                </a:lnTo>
                <a:lnTo>
                  <a:pt x="6742294" y="1377968"/>
                </a:lnTo>
                <a:close/>
              </a:path>
              <a:path w="9415145" h="8568690">
                <a:moveTo>
                  <a:pt x="6670569" y="1346137"/>
                </a:moveTo>
                <a:lnTo>
                  <a:pt x="6624916" y="1358701"/>
                </a:lnTo>
                <a:lnTo>
                  <a:pt x="6590990" y="1390952"/>
                </a:lnTo>
                <a:lnTo>
                  <a:pt x="6622728" y="1390952"/>
                </a:lnTo>
                <a:lnTo>
                  <a:pt x="6626800" y="1388308"/>
                </a:lnTo>
                <a:lnTo>
                  <a:pt x="6633711" y="1384669"/>
                </a:lnTo>
                <a:lnTo>
                  <a:pt x="6640936" y="1381737"/>
                </a:lnTo>
                <a:lnTo>
                  <a:pt x="6647951" y="1379643"/>
                </a:lnTo>
                <a:lnTo>
                  <a:pt x="6654758" y="1378387"/>
                </a:lnTo>
                <a:lnTo>
                  <a:pt x="6661354" y="1377968"/>
                </a:lnTo>
                <a:lnTo>
                  <a:pt x="6742294" y="1377968"/>
                </a:lnTo>
                <a:lnTo>
                  <a:pt x="6737478" y="1372942"/>
                </a:lnTo>
                <a:lnTo>
                  <a:pt x="6702374" y="1351320"/>
                </a:lnTo>
                <a:lnTo>
                  <a:pt x="6681642" y="1346712"/>
                </a:lnTo>
                <a:lnTo>
                  <a:pt x="6670569" y="1346137"/>
                </a:lnTo>
                <a:close/>
              </a:path>
              <a:path w="9415145" h="8568690">
                <a:moveTo>
                  <a:pt x="6855714" y="1350325"/>
                </a:moveTo>
                <a:lnTo>
                  <a:pt x="6818856" y="1350325"/>
                </a:lnTo>
                <a:lnTo>
                  <a:pt x="6818856" y="1568538"/>
                </a:lnTo>
                <a:lnTo>
                  <a:pt x="6854038" y="1568538"/>
                </a:lnTo>
                <a:lnTo>
                  <a:pt x="6890072" y="1519116"/>
                </a:lnTo>
                <a:lnTo>
                  <a:pt x="6855714" y="1519116"/>
                </a:lnTo>
                <a:lnTo>
                  <a:pt x="6855714" y="1350325"/>
                </a:lnTo>
                <a:close/>
              </a:path>
              <a:path w="9415145" h="8568690">
                <a:moveTo>
                  <a:pt x="7011520" y="1403098"/>
                </a:moveTo>
                <a:lnTo>
                  <a:pt x="6974663" y="1403098"/>
                </a:lnTo>
                <a:lnTo>
                  <a:pt x="6974663" y="1568538"/>
                </a:lnTo>
                <a:lnTo>
                  <a:pt x="7011520" y="1568538"/>
                </a:lnTo>
                <a:lnTo>
                  <a:pt x="7011520" y="1403098"/>
                </a:lnTo>
                <a:close/>
              </a:path>
              <a:path w="9415145" h="8568690">
                <a:moveTo>
                  <a:pt x="7011520" y="1349906"/>
                </a:moveTo>
                <a:lnTo>
                  <a:pt x="6978013" y="1349906"/>
                </a:lnTo>
                <a:lnTo>
                  <a:pt x="6855714" y="1519116"/>
                </a:lnTo>
                <a:lnTo>
                  <a:pt x="6890072" y="1519116"/>
                </a:lnTo>
                <a:lnTo>
                  <a:pt x="6974663" y="1403098"/>
                </a:lnTo>
                <a:lnTo>
                  <a:pt x="7011520" y="1403098"/>
                </a:lnTo>
                <a:lnTo>
                  <a:pt x="7011520" y="1349906"/>
                </a:lnTo>
                <a:close/>
              </a:path>
              <a:path w="9415145" h="8568690">
                <a:moveTo>
                  <a:pt x="7106851" y="1349906"/>
                </a:moveTo>
                <a:lnTo>
                  <a:pt x="7069994" y="1349906"/>
                </a:lnTo>
                <a:lnTo>
                  <a:pt x="7069994" y="1568538"/>
                </a:lnTo>
                <a:lnTo>
                  <a:pt x="7106851" y="1568538"/>
                </a:lnTo>
                <a:lnTo>
                  <a:pt x="7106851" y="1473881"/>
                </a:lnTo>
                <a:lnTo>
                  <a:pt x="7174639" y="1473881"/>
                </a:lnTo>
                <a:lnTo>
                  <a:pt x="7160044" y="1455871"/>
                </a:lnTo>
                <a:lnTo>
                  <a:pt x="7172311" y="1439955"/>
                </a:lnTo>
                <a:lnTo>
                  <a:pt x="7106851" y="1439955"/>
                </a:lnTo>
                <a:lnTo>
                  <a:pt x="7106851" y="1349906"/>
                </a:lnTo>
                <a:close/>
              </a:path>
              <a:path w="9415145" h="8568690">
                <a:moveTo>
                  <a:pt x="7174639" y="1473881"/>
                </a:moveTo>
                <a:lnTo>
                  <a:pt x="7131144" y="1473881"/>
                </a:lnTo>
                <a:lnTo>
                  <a:pt x="7208628" y="1568538"/>
                </a:lnTo>
                <a:lnTo>
                  <a:pt x="7251349" y="1568538"/>
                </a:lnTo>
                <a:lnTo>
                  <a:pt x="7174639" y="1473881"/>
                </a:lnTo>
                <a:close/>
              </a:path>
              <a:path w="9415145" h="8568690">
                <a:moveTo>
                  <a:pt x="7241716" y="1349906"/>
                </a:moveTo>
                <a:lnTo>
                  <a:pt x="7199833" y="1349906"/>
                </a:lnTo>
                <a:lnTo>
                  <a:pt x="7131144" y="1439955"/>
                </a:lnTo>
                <a:lnTo>
                  <a:pt x="7172311" y="1439955"/>
                </a:lnTo>
                <a:lnTo>
                  <a:pt x="7241716" y="1349906"/>
                </a:lnTo>
                <a:close/>
              </a:path>
              <a:path w="9415145" h="8568690">
                <a:moveTo>
                  <a:pt x="7470214" y="1349906"/>
                </a:moveTo>
                <a:lnTo>
                  <a:pt x="7321527" y="1349906"/>
                </a:lnTo>
                <a:lnTo>
                  <a:pt x="7319014" y="1413150"/>
                </a:lnTo>
                <a:lnTo>
                  <a:pt x="7317863" y="1436631"/>
                </a:lnTo>
                <a:lnTo>
                  <a:pt x="7313674" y="1474954"/>
                </a:lnTo>
                <a:lnTo>
                  <a:pt x="7303203" y="1512414"/>
                </a:lnTo>
                <a:lnTo>
                  <a:pt x="7268335" y="1537125"/>
                </a:lnTo>
                <a:lnTo>
                  <a:pt x="7268335" y="1570214"/>
                </a:lnTo>
                <a:lnTo>
                  <a:pt x="7313151" y="1556391"/>
                </a:lnTo>
                <a:lnTo>
                  <a:pt x="7335846" y="1524979"/>
                </a:lnTo>
                <a:lnTo>
                  <a:pt x="7349275" y="1469483"/>
                </a:lnTo>
                <a:lnTo>
                  <a:pt x="7353359" y="1416501"/>
                </a:lnTo>
                <a:lnTo>
                  <a:pt x="7354197" y="1382575"/>
                </a:lnTo>
                <a:lnTo>
                  <a:pt x="7470214" y="1382575"/>
                </a:lnTo>
                <a:lnTo>
                  <a:pt x="7470214" y="1349906"/>
                </a:lnTo>
                <a:close/>
              </a:path>
              <a:path w="9415145" h="8568690">
                <a:moveTo>
                  <a:pt x="7470214" y="1382575"/>
                </a:moveTo>
                <a:lnTo>
                  <a:pt x="7433356" y="1382575"/>
                </a:lnTo>
                <a:lnTo>
                  <a:pt x="7433356" y="1568538"/>
                </a:lnTo>
                <a:lnTo>
                  <a:pt x="7470214" y="1568538"/>
                </a:lnTo>
                <a:lnTo>
                  <a:pt x="7470214" y="1382575"/>
                </a:lnTo>
                <a:close/>
              </a:path>
              <a:path w="9415145" h="8568690">
                <a:moveTo>
                  <a:pt x="7605969" y="1437024"/>
                </a:moveTo>
                <a:lnTo>
                  <a:pt x="7557384" y="1445400"/>
                </a:lnTo>
                <a:lnTo>
                  <a:pt x="7524296" y="1469274"/>
                </a:lnTo>
                <a:lnTo>
                  <a:pt x="7512569" y="1505294"/>
                </a:lnTo>
                <a:lnTo>
                  <a:pt x="7513171" y="1514508"/>
                </a:lnTo>
                <a:lnTo>
                  <a:pt x="7533720" y="1553251"/>
                </a:lnTo>
                <a:lnTo>
                  <a:pt x="7577357" y="1572177"/>
                </a:lnTo>
                <a:lnTo>
                  <a:pt x="7587959" y="1572727"/>
                </a:lnTo>
                <a:lnTo>
                  <a:pt x="7599294" y="1572098"/>
                </a:lnTo>
                <a:lnTo>
                  <a:pt x="7644580" y="1557125"/>
                </a:lnTo>
                <a:lnTo>
                  <a:pt x="7660695" y="1545083"/>
                </a:lnTo>
                <a:lnTo>
                  <a:pt x="7597592" y="1545083"/>
                </a:lnTo>
                <a:lnTo>
                  <a:pt x="7589739" y="1544691"/>
                </a:lnTo>
                <a:lnTo>
                  <a:pt x="7553196" y="1522885"/>
                </a:lnTo>
                <a:lnTo>
                  <a:pt x="7547751" y="1509343"/>
                </a:lnTo>
                <a:lnTo>
                  <a:pt x="7547866" y="1501385"/>
                </a:lnTo>
                <a:lnTo>
                  <a:pt x="7574373" y="1467258"/>
                </a:lnTo>
                <a:lnTo>
                  <a:pt x="7610576" y="1460897"/>
                </a:lnTo>
                <a:lnTo>
                  <a:pt x="7702720" y="1460897"/>
                </a:lnTo>
                <a:lnTo>
                  <a:pt x="7702720" y="1446238"/>
                </a:lnTo>
                <a:lnTo>
                  <a:pt x="7665863" y="1446238"/>
                </a:lnTo>
                <a:lnTo>
                  <a:pt x="7659344" y="1444092"/>
                </a:lnTo>
                <a:lnTo>
                  <a:pt x="7652355" y="1442259"/>
                </a:lnTo>
                <a:lnTo>
                  <a:pt x="7613403" y="1437181"/>
                </a:lnTo>
                <a:lnTo>
                  <a:pt x="7605969" y="1437024"/>
                </a:lnTo>
                <a:close/>
              </a:path>
              <a:path w="9415145" h="8568690">
                <a:moveTo>
                  <a:pt x="7702720" y="1534193"/>
                </a:moveTo>
                <a:lnTo>
                  <a:pt x="7670888" y="1534193"/>
                </a:lnTo>
                <a:lnTo>
                  <a:pt x="7671726" y="1548015"/>
                </a:lnTo>
                <a:lnTo>
                  <a:pt x="7689875" y="1570214"/>
                </a:lnTo>
                <a:lnTo>
                  <a:pt x="7700209" y="1570214"/>
                </a:lnTo>
                <a:lnTo>
                  <a:pt x="7702301" y="1570074"/>
                </a:lnTo>
                <a:lnTo>
                  <a:pt x="7704814" y="1569794"/>
                </a:lnTo>
                <a:lnTo>
                  <a:pt x="7707606" y="1569515"/>
                </a:lnTo>
                <a:lnTo>
                  <a:pt x="7710818" y="1569097"/>
                </a:lnTo>
                <a:lnTo>
                  <a:pt x="7714447" y="1568538"/>
                </a:lnTo>
                <a:lnTo>
                  <a:pt x="7714447" y="1540057"/>
                </a:lnTo>
                <a:lnTo>
                  <a:pt x="7706629" y="1539778"/>
                </a:lnTo>
                <a:lnTo>
                  <a:pt x="7702720" y="1535310"/>
                </a:lnTo>
                <a:lnTo>
                  <a:pt x="7702720" y="1534193"/>
                </a:lnTo>
                <a:close/>
              </a:path>
              <a:path w="9415145" h="8568690">
                <a:moveTo>
                  <a:pt x="7702720" y="1460897"/>
                </a:moveTo>
                <a:lnTo>
                  <a:pt x="7610576" y="1460897"/>
                </a:lnTo>
                <a:lnTo>
                  <a:pt x="7624712" y="1461551"/>
                </a:lnTo>
                <a:lnTo>
                  <a:pt x="7638638" y="1463515"/>
                </a:lnTo>
                <a:lnTo>
                  <a:pt x="7652355" y="1466787"/>
                </a:lnTo>
                <a:lnTo>
                  <a:pt x="7665863" y="1471368"/>
                </a:lnTo>
                <a:lnTo>
                  <a:pt x="7665863" y="1501385"/>
                </a:lnTo>
                <a:lnTo>
                  <a:pt x="7637617" y="1534612"/>
                </a:lnTo>
                <a:lnTo>
                  <a:pt x="7597592" y="1545083"/>
                </a:lnTo>
                <a:lnTo>
                  <a:pt x="7660695" y="1545083"/>
                </a:lnTo>
                <a:lnTo>
                  <a:pt x="7663218" y="1542884"/>
                </a:lnTo>
                <a:lnTo>
                  <a:pt x="7670888" y="1534193"/>
                </a:lnTo>
                <a:lnTo>
                  <a:pt x="7702720" y="1534193"/>
                </a:lnTo>
                <a:lnTo>
                  <a:pt x="7702720" y="1460897"/>
                </a:lnTo>
                <a:close/>
              </a:path>
              <a:path w="9415145" h="8568690">
                <a:moveTo>
                  <a:pt x="7684049" y="1376293"/>
                </a:moveTo>
                <a:lnTo>
                  <a:pt x="7608063" y="1376293"/>
                </a:lnTo>
                <a:lnTo>
                  <a:pt x="7621099" y="1377209"/>
                </a:lnTo>
                <a:lnTo>
                  <a:pt x="7632565" y="1379957"/>
                </a:lnTo>
                <a:lnTo>
                  <a:pt x="7662093" y="1407915"/>
                </a:lnTo>
                <a:lnTo>
                  <a:pt x="7665863" y="1430322"/>
                </a:lnTo>
                <a:lnTo>
                  <a:pt x="7665863" y="1446238"/>
                </a:lnTo>
                <a:lnTo>
                  <a:pt x="7702720" y="1446238"/>
                </a:lnTo>
                <a:lnTo>
                  <a:pt x="7702720" y="1434092"/>
                </a:lnTo>
                <a:lnTo>
                  <a:pt x="7701201" y="1414512"/>
                </a:lnTo>
                <a:lnTo>
                  <a:pt x="7696647" y="1397234"/>
                </a:lnTo>
                <a:lnTo>
                  <a:pt x="7689055" y="1382261"/>
                </a:lnTo>
                <a:lnTo>
                  <a:pt x="7684049" y="1376293"/>
                </a:lnTo>
                <a:close/>
              </a:path>
              <a:path w="9415145" h="8568690">
                <a:moveTo>
                  <a:pt x="7612251" y="1346137"/>
                </a:moveTo>
                <a:lnTo>
                  <a:pt x="7567855" y="1353675"/>
                </a:lnTo>
                <a:lnTo>
                  <a:pt x="7525134" y="1375455"/>
                </a:lnTo>
                <a:lnTo>
                  <a:pt x="7538536" y="1401422"/>
                </a:lnTo>
                <a:lnTo>
                  <a:pt x="7547620" y="1395716"/>
                </a:lnTo>
                <a:lnTo>
                  <a:pt x="7556442" y="1390742"/>
                </a:lnTo>
                <a:lnTo>
                  <a:pt x="7599137" y="1376712"/>
                </a:lnTo>
                <a:lnTo>
                  <a:pt x="7608063" y="1376293"/>
                </a:lnTo>
                <a:lnTo>
                  <a:pt x="7684049" y="1376293"/>
                </a:lnTo>
                <a:lnTo>
                  <a:pt x="7678427" y="1369591"/>
                </a:lnTo>
                <a:lnTo>
                  <a:pt x="7665181" y="1359330"/>
                </a:lnTo>
                <a:lnTo>
                  <a:pt x="7649737" y="1352000"/>
                </a:lnTo>
                <a:lnTo>
                  <a:pt x="7632093" y="1347602"/>
                </a:lnTo>
                <a:lnTo>
                  <a:pt x="7612251" y="1346137"/>
                </a:lnTo>
                <a:close/>
              </a:path>
              <a:path w="9415145" h="8568690">
                <a:moveTo>
                  <a:pt x="7968140" y="1535869"/>
                </a:moveTo>
                <a:lnTo>
                  <a:pt x="7737362" y="1535869"/>
                </a:lnTo>
                <a:lnTo>
                  <a:pt x="7737362" y="1620055"/>
                </a:lnTo>
                <a:lnTo>
                  <a:pt x="7770031" y="1620055"/>
                </a:lnTo>
                <a:lnTo>
                  <a:pt x="7770031" y="1568538"/>
                </a:lnTo>
                <a:lnTo>
                  <a:pt x="7968140" y="1568538"/>
                </a:lnTo>
                <a:lnTo>
                  <a:pt x="7968140" y="1535869"/>
                </a:lnTo>
                <a:close/>
              </a:path>
              <a:path w="9415145" h="8568690">
                <a:moveTo>
                  <a:pt x="7968140" y="1568538"/>
                </a:moveTo>
                <a:lnTo>
                  <a:pt x="7935471" y="1568538"/>
                </a:lnTo>
                <a:lnTo>
                  <a:pt x="7935471" y="1620055"/>
                </a:lnTo>
                <a:lnTo>
                  <a:pt x="7968140" y="1620055"/>
                </a:lnTo>
                <a:lnTo>
                  <a:pt x="7968140" y="1568538"/>
                </a:lnTo>
                <a:close/>
              </a:path>
              <a:path w="9415145" h="8568690">
                <a:moveTo>
                  <a:pt x="7938403" y="1349906"/>
                </a:moveTo>
                <a:lnTo>
                  <a:pt x="7789717" y="1349906"/>
                </a:lnTo>
                <a:lnTo>
                  <a:pt x="7787622" y="1413150"/>
                </a:lnTo>
                <a:lnTo>
                  <a:pt x="7786680" y="1436265"/>
                </a:lnTo>
                <a:lnTo>
                  <a:pt x="7780083" y="1488960"/>
                </a:lnTo>
                <a:lnTo>
                  <a:pt x="7763748" y="1525817"/>
                </a:lnTo>
                <a:lnTo>
                  <a:pt x="7750067" y="1535869"/>
                </a:lnTo>
                <a:lnTo>
                  <a:pt x="7793486" y="1535869"/>
                </a:lnTo>
                <a:lnTo>
                  <a:pt x="7812334" y="1497755"/>
                </a:lnTo>
                <a:lnTo>
                  <a:pt x="7819951" y="1441683"/>
                </a:lnTo>
                <a:lnTo>
                  <a:pt x="7822386" y="1382575"/>
                </a:lnTo>
                <a:lnTo>
                  <a:pt x="7938403" y="1382575"/>
                </a:lnTo>
                <a:lnTo>
                  <a:pt x="7938403" y="1349906"/>
                </a:lnTo>
                <a:close/>
              </a:path>
              <a:path w="9415145" h="8568690">
                <a:moveTo>
                  <a:pt x="7938403" y="1382575"/>
                </a:moveTo>
                <a:lnTo>
                  <a:pt x="7901546" y="1382575"/>
                </a:lnTo>
                <a:lnTo>
                  <a:pt x="7901546" y="1535869"/>
                </a:lnTo>
                <a:lnTo>
                  <a:pt x="7938403" y="1535869"/>
                </a:lnTo>
                <a:lnTo>
                  <a:pt x="7938403" y="1382575"/>
                </a:lnTo>
                <a:close/>
              </a:path>
              <a:path w="9415145" h="8568690">
                <a:moveTo>
                  <a:pt x="159995" y="2196791"/>
                </a:moveTo>
                <a:lnTo>
                  <a:pt x="123137" y="2196791"/>
                </a:lnTo>
                <a:lnTo>
                  <a:pt x="123137" y="2286003"/>
                </a:lnTo>
                <a:lnTo>
                  <a:pt x="159995" y="2286003"/>
                </a:lnTo>
                <a:lnTo>
                  <a:pt x="159995" y="2196791"/>
                </a:lnTo>
                <a:close/>
              </a:path>
              <a:path w="9415145" h="8568690">
                <a:moveTo>
                  <a:pt x="168790" y="1978578"/>
                </a:moveTo>
                <a:lnTo>
                  <a:pt x="114760" y="1978578"/>
                </a:lnTo>
                <a:lnTo>
                  <a:pt x="98949" y="1979521"/>
                </a:lnTo>
                <a:lnTo>
                  <a:pt x="57799" y="1993656"/>
                </a:lnTo>
                <a:lnTo>
                  <a:pt x="27878" y="2021692"/>
                </a:lnTo>
                <a:lnTo>
                  <a:pt x="10785" y="2059413"/>
                </a:lnTo>
                <a:lnTo>
                  <a:pt x="7539" y="2087894"/>
                </a:lnTo>
                <a:lnTo>
                  <a:pt x="8350" y="2102265"/>
                </a:lnTo>
                <a:lnTo>
                  <a:pt x="20522" y="2141924"/>
                </a:lnTo>
                <a:lnTo>
                  <a:pt x="46124" y="2173572"/>
                </a:lnTo>
                <a:lnTo>
                  <a:pt x="83871" y="2193022"/>
                </a:lnTo>
                <a:lnTo>
                  <a:pt x="114760" y="2196791"/>
                </a:lnTo>
                <a:lnTo>
                  <a:pt x="168790" y="2196791"/>
                </a:lnTo>
                <a:lnTo>
                  <a:pt x="213239" y="2188310"/>
                </a:lnTo>
                <a:lnTo>
                  <a:pt x="244633" y="2166635"/>
                </a:lnTo>
                <a:lnTo>
                  <a:pt x="114760" y="2166635"/>
                </a:lnTo>
                <a:lnTo>
                  <a:pt x="104420" y="2166007"/>
                </a:lnTo>
                <a:lnTo>
                  <a:pt x="63244" y="2144332"/>
                </a:lnTo>
                <a:lnTo>
                  <a:pt x="45757" y="2109464"/>
                </a:lnTo>
                <a:lnTo>
                  <a:pt x="43558" y="2088313"/>
                </a:lnTo>
                <a:lnTo>
                  <a:pt x="44134" y="2077476"/>
                </a:lnTo>
                <a:lnTo>
                  <a:pt x="57799" y="2039571"/>
                </a:lnTo>
                <a:lnTo>
                  <a:pt x="95285" y="2011456"/>
                </a:lnTo>
                <a:lnTo>
                  <a:pt x="114760" y="2008734"/>
                </a:lnTo>
                <a:lnTo>
                  <a:pt x="244214" y="2008734"/>
                </a:lnTo>
                <a:lnTo>
                  <a:pt x="236772" y="2001797"/>
                </a:lnTo>
                <a:lnTo>
                  <a:pt x="225333" y="1993656"/>
                </a:lnTo>
                <a:lnTo>
                  <a:pt x="212846" y="1987059"/>
                </a:lnTo>
                <a:lnTo>
                  <a:pt x="199260" y="1982348"/>
                </a:lnTo>
                <a:lnTo>
                  <a:pt x="184575" y="1979521"/>
                </a:lnTo>
                <a:lnTo>
                  <a:pt x="168790" y="1978578"/>
                </a:lnTo>
                <a:close/>
              </a:path>
              <a:path w="9415145" h="8568690">
                <a:moveTo>
                  <a:pt x="158319" y="2008734"/>
                </a:moveTo>
                <a:lnTo>
                  <a:pt x="124812" y="2008734"/>
                </a:lnTo>
                <a:lnTo>
                  <a:pt x="124812" y="2166635"/>
                </a:lnTo>
                <a:lnTo>
                  <a:pt x="158319" y="2166635"/>
                </a:lnTo>
                <a:lnTo>
                  <a:pt x="158319" y="2008734"/>
                </a:lnTo>
                <a:close/>
              </a:path>
              <a:path w="9415145" h="8568690">
                <a:moveTo>
                  <a:pt x="244214" y="2008734"/>
                </a:moveTo>
                <a:lnTo>
                  <a:pt x="168790" y="2008734"/>
                </a:lnTo>
                <a:lnTo>
                  <a:pt x="178947" y="2009414"/>
                </a:lnTo>
                <a:lnTo>
                  <a:pt x="188475" y="2011456"/>
                </a:lnTo>
                <a:lnTo>
                  <a:pt x="225752" y="2039571"/>
                </a:lnTo>
                <a:lnTo>
                  <a:pt x="239416" y="2077476"/>
                </a:lnTo>
                <a:lnTo>
                  <a:pt x="239992" y="2088313"/>
                </a:lnTo>
                <a:lnTo>
                  <a:pt x="239416" y="2099150"/>
                </a:lnTo>
                <a:lnTo>
                  <a:pt x="225909" y="2136871"/>
                </a:lnTo>
                <a:lnTo>
                  <a:pt x="188475" y="2164122"/>
                </a:lnTo>
                <a:lnTo>
                  <a:pt x="168790" y="2166635"/>
                </a:lnTo>
                <a:lnTo>
                  <a:pt x="244633" y="2166635"/>
                </a:lnTo>
                <a:lnTo>
                  <a:pt x="268709" y="2129280"/>
                </a:lnTo>
                <a:lnTo>
                  <a:pt x="276012" y="2087894"/>
                </a:lnTo>
                <a:lnTo>
                  <a:pt x="275174" y="2073339"/>
                </a:lnTo>
                <a:lnTo>
                  <a:pt x="262609" y="2033446"/>
                </a:lnTo>
                <a:lnTo>
                  <a:pt x="246798" y="2011142"/>
                </a:lnTo>
                <a:lnTo>
                  <a:pt x="244214" y="2008734"/>
                </a:lnTo>
                <a:close/>
              </a:path>
              <a:path w="9415145" h="8568690">
                <a:moveTo>
                  <a:pt x="159995" y="1891041"/>
                </a:moveTo>
                <a:lnTo>
                  <a:pt x="123137" y="1891041"/>
                </a:lnTo>
                <a:lnTo>
                  <a:pt x="123137" y="1978578"/>
                </a:lnTo>
                <a:lnTo>
                  <a:pt x="159995" y="1978578"/>
                </a:lnTo>
                <a:lnTo>
                  <a:pt x="159995" y="1891041"/>
                </a:lnTo>
                <a:close/>
              </a:path>
              <a:path w="9415145" h="8568690">
                <a:moveTo>
                  <a:pt x="416276" y="1974390"/>
                </a:moveTo>
                <a:lnTo>
                  <a:pt x="371906" y="1983342"/>
                </a:lnTo>
                <a:lnTo>
                  <a:pt x="336802" y="2008420"/>
                </a:lnTo>
                <a:lnTo>
                  <a:pt x="313897" y="2044859"/>
                </a:lnTo>
                <a:lnTo>
                  <a:pt x="306147" y="2087475"/>
                </a:lnTo>
                <a:lnTo>
                  <a:pt x="306147" y="2088313"/>
                </a:lnTo>
                <a:lnTo>
                  <a:pt x="313897" y="2130772"/>
                </a:lnTo>
                <a:lnTo>
                  <a:pt x="336488" y="2167159"/>
                </a:lnTo>
                <a:lnTo>
                  <a:pt x="371513" y="2192262"/>
                </a:lnTo>
                <a:lnTo>
                  <a:pt x="416276" y="2200980"/>
                </a:lnTo>
                <a:lnTo>
                  <a:pt x="432297" y="2200011"/>
                </a:lnTo>
                <a:lnTo>
                  <a:pt x="474075" y="2185482"/>
                </a:lnTo>
                <a:lnTo>
                  <a:pt x="493963" y="2169148"/>
                </a:lnTo>
                <a:lnTo>
                  <a:pt x="416276" y="2169148"/>
                </a:lnTo>
                <a:lnTo>
                  <a:pt x="406460" y="2168493"/>
                </a:lnTo>
                <a:lnTo>
                  <a:pt x="365073" y="2145903"/>
                </a:lnTo>
                <a:lnTo>
                  <a:pt x="346226" y="2109883"/>
                </a:lnTo>
                <a:lnTo>
                  <a:pt x="343818" y="2088313"/>
                </a:lnTo>
                <a:lnTo>
                  <a:pt x="344420" y="2077083"/>
                </a:lnTo>
                <a:lnTo>
                  <a:pt x="358869" y="2038105"/>
                </a:lnTo>
                <a:lnTo>
                  <a:pt x="388240" y="2012582"/>
                </a:lnTo>
                <a:lnTo>
                  <a:pt x="416276" y="2006221"/>
                </a:lnTo>
                <a:lnTo>
                  <a:pt x="493595" y="2006221"/>
                </a:lnTo>
                <a:lnTo>
                  <a:pt x="485515" y="1998708"/>
                </a:lnTo>
                <a:lnTo>
                  <a:pt x="473657" y="1990306"/>
                </a:lnTo>
                <a:lnTo>
                  <a:pt x="460804" y="1983342"/>
                </a:lnTo>
                <a:lnTo>
                  <a:pt x="446956" y="1978369"/>
                </a:lnTo>
                <a:lnTo>
                  <a:pt x="432113" y="1975384"/>
                </a:lnTo>
                <a:lnTo>
                  <a:pt x="416276" y="1974390"/>
                </a:lnTo>
                <a:close/>
              </a:path>
              <a:path w="9415145" h="8568690">
                <a:moveTo>
                  <a:pt x="493595" y="2006221"/>
                </a:moveTo>
                <a:lnTo>
                  <a:pt x="416276" y="2006221"/>
                </a:lnTo>
                <a:lnTo>
                  <a:pt x="426093" y="2006902"/>
                </a:lnTo>
                <a:lnTo>
                  <a:pt x="435438" y="2008943"/>
                </a:lnTo>
                <a:lnTo>
                  <a:pt x="467688" y="2029885"/>
                </a:lnTo>
                <a:lnTo>
                  <a:pt x="486640" y="2065905"/>
                </a:lnTo>
                <a:lnTo>
                  <a:pt x="489153" y="2087475"/>
                </a:lnTo>
                <a:lnTo>
                  <a:pt x="488525" y="2098548"/>
                </a:lnTo>
                <a:lnTo>
                  <a:pt x="473840" y="2137683"/>
                </a:lnTo>
                <a:lnTo>
                  <a:pt x="444312" y="2163022"/>
                </a:lnTo>
                <a:lnTo>
                  <a:pt x="416276" y="2169148"/>
                </a:lnTo>
                <a:lnTo>
                  <a:pt x="493963" y="2169148"/>
                </a:lnTo>
                <a:lnTo>
                  <a:pt x="518838" y="2130772"/>
                </a:lnTo>
                <a:lnTo>
                  <a:pt x="526823" y="2088313"/>
                </a:lnTo>
                <a:lnTo>
                  <a:pt x="526824" y="2087475"/>
                </a:lnTo>
                <a:lnTo>
                  <a:pt x="525959" y="2072920"/>
                </a:lnTo>
                <a:lnTo>
                  <a:pt x="512608" y="2031770"/>
                </a:lnTo>
                <a:lnTo>
                  <a:pt x="495960" y="2008420"/>
                </a:lnTo>
                <a:lnTo>
                  <a:pt x="493595" y="2006221"/>
                </a:lnTo>
                <a:close/>
              </a:path>
              <a:path w="9415145" h="8568690">
                <a:moveTo>
                  <a:pt x="661560" y="2010828"/>
                </a:moveTo>
                <a:lnTo>
                  <a:pt x="624702" y="2010828"/>
                </a:lnTo>
                <a:lnTo>
                  <a:pt x="624702" y="2196791"/>
                </a:lnTo>
                <a:lnTo>
                  <a:pt x="661560" y="2196791"/>
                </a:lnTo>
                <a:lnTo>
                  <a:pt x="661560" y="2010828"/>
                </a:lnTo>
                <a:close/>
              </a:path>
              <a:path w="9415145" h="8568690">
                <a:moveTo>
                  <a:pt x="736950" y="1978159"/>
                </a:moveTo>
                <a:lnTo>
                  <a:pt x="549312" y="1978159"/>
                </a:lnTo>
                <a:lnTo>
                  <a:pt x="549312" y="2010828"/>
                </a:lnTo>
                <a:lnTo>
                  <a:pt x="736950" y="2010828"/>
                </a:lnTo>
                <a:lnTo>
                  <a:pt x="736950" y="1978159"/>
                </a:lnTo>
                <a:close/>
              </a:path>
              <a:path w="9415145" h="8568690">
                <a:moveTo>
                  <a:pt x="869469" y="1974390"/>
                </a:moveTo>
                <a:lnTo>
                  <a:pt x="825099" y="1983342"/>
                </a:lnTo>
                <a:lnTo>
                  <a:pt x="789995" y="2008420"/>
                </a:lnTo>
                <a:lnTo>
                  <a:pt x="767090" y="2044859"/>
                </a:lnTo>
                <a:lnTo>
                  <a:pt x="759340" y="2087475"/>
                </a:lnTo>
                <a:lnTo>
                  <a:pt x="759340" y="2088313"/>
                </a:lnTo>
                <a:lnTo>
                  <a:pt x="767090" y="2130772"/>
                </a:lnTo>
                <a:lnTo>
                  <a:pt x="789681" y="2167159"/>
                </a:lnTo>
                <a:lnTo>
                  <a:pt x="824706" y="2192262"/>
                </a:lnTo>
                <a:lnTo>
                  <a:pt x="869469" y="2200980"/>
                </a:lnTo>
                <a:lnTo>
                  <a:pt x="885490" y="2200011"/>
                </a:lnTo>
                <a:lnTo>
                  <a:pt x="927268" y="2185482"/>
                </a:lnTo>
                <a:lnTo>
                  <a:pt x="947156" y="2169148"/>
                </a:lnTo>
                <a:lnTo>
                  <a:pt x="869469" y="2169148"/>
                </a:lnTo>
                <a:lnTo>
                  <a:pt x="859653" y="2168493"/>
                </a:lnTo>
                <a:lnTo>
                  <a:pt x="818266" y="2145903"/>
                </a:lnTo>
                <a:lnTo>
                  <a:pt x="799419" y="2109883"/>
                </a:lnTo>
                <a:lnTo>
                  <a:pt x="797011" y="2088313"/>
                </a:lnTo>
                <a:lnTo>
                  <a:pt x="797613" y="2077083"/>
                </a:lnTo>
                <a:lnTo>
                  <a:pt x="812062" y="2038105"/>
                </a:lnTo>
                <a:lnTo>
                  <a:pt x="841433" y="2012582"/>
                </a:lnTo>
                <a:lnTo>
                  <a:pt x="869469" y="2006221"/>
                </a:lnTo>
                <a:lnTo>
                  <a:pt x="946788" y="2006221"/>
                </a:lnTo>
                <a:lnTo>
                  <a:pt x="938708" y="1998708"/>
                </a:lnTo>
                <a:lnTo>
                  <a:pt x="926850" y="1990306"/>
                </a:lnTo>
                <a:lnTo>
                  <a:pt x="913997" y="1983342"/>
                </a:lnTo>
                <a:lnTo>
                  <a:pt x="900149" y="1978369"/>
                </a:lnTo>
                <a:lnTo>
                  <a:pt x="885306" y="1975384"/>
                </a:lnTo>
                <a:lnTo>
                  <a:pt x="869469" y="1974390"/>
                </a:lnTo>
                <a:close/>
              </a:path>
              <a:path w="9415145" h="8568690">
                <a:moveTo>
                  <a:pt x="946788" y="2006221"/>
                </a:moveTo>
                <a:lnTo>
                  <a:pt x="869469" y="2006221"/>
                </a:lnTo>
                <a:lnTo>
                  <a:pt x="879286" y="2006902"/>
                </a:lnTo>
                <a:lnTo>
                  <a:pt x="888631" y="2008943"/>
                </a:lnTo>
                <a:lnTo>
                  <a:pt x="920881" y="2029885"/>
                </a:lnTo>
                <a:lnTo>
                  <a:pt x="939833" y="2065905"/>
                </a:lnTo>
                <a:lnTo>
                  <a:pt x="942346" y="2087475"/>
                </a:lnTo>
                <a:lnTo>
                  <a:pt x="941718" y="2098548"/>
                </a:lnTo>
                <a:lnTo>
                  <a:pt x="927033" y="2137683"/>
                </a:lnTo>
                <a:lnTo>
                  <a:pt x="897505" y="2163022"/>
                </a:lnTo>
                <a:lnTo>
                  <a:pt x="869469" y="2169148"/>
                </a:lnTo>
                <a:lnTo>
                  <a:pt x="947156" y="2169148"/>
                </a:lnTo>
                <a:lnTo>
                  <a:pt x="972031" y="2130772"/>
                </a:lnTo>
                <a:lnTo>
                  <a:pt x="980017" y="2088313"/>
                </a:lnTo>
                <a:lnTo>
                  <a:pt x="980017" y="2087475"/>
                </a:lnTo>
                <a:lnTo>
                  <a:pt x="979152" y="2072920"/>
                </a:lnTo>
                <a:lnTo>
                  <a:pt x="965801" y="2031770"/>
                </a:lnTo>
                <a:lnTo>
                  <a:pt x="949153" y="2008420"/>
                </a:lnTo>
                <a:lnTo>
                  <a:pt x="946788" y="2006221"/>
                </a:lnTo>
                <a:close/>
              </a:path>
              <a:path w="9415145" h="8568690">
                <a:moveTo>
                  <a:pt x="1159149" y="1978159"/>
                </a:moveTo>
                <a:lnTo>
                  <a:pt x="1024284" y="1978159"/>
                </a:lnTo>
                <a:lnTo>
                  <a:pt x="1024284" y="2196791"/>
                </a:lnTo>
                <a:lnTo>
                  <a:pt x="1061142" y="2196791"/>
                </a:lnTo>
                <a:lnTo>
                  <a:pt x="1061142" y="2010828"/>
                </a:lnTo>
                <a:lnTo>
                  <a:pt x="1159149" y="2010828"/>
                </a:lnTo>
                <a:lnTo>
                  <a:pt x="1159149" y="1978159"/>
                </a:lnTo>
                <a:close/>
              </a:path>
              <a:path w="9415145" h="8568690">
                <a:moveTo>
                  <a:pt x="1229569" y="1978159"/>
                </a:moveTo>
                <a:lnTo>
                  <a:pt x="1196900" y="1978159"/>
                </a:lnTo>
                <a:lnTo>
                  <a:pt x="1196900" y="2286003"/>
                </a:lnTo>
                <a:lnTo>
                  <a:pt x="1233758" y="2286003"/>
                </a:lnTo>
                <a:lnTo>
                  <a:pt x="1233758" y="2153651"/>
                </a:lnTo>
                <a:lnTo>
                  <a:pt x="1260891" y="2153651"/>
                </a:lnTo>
                <a:lnTo>
                  <a:pt x="1252998" y="2146531"/>
                </a:lnTo>
                <a:lnTo>
                  <a:pt x="1245380" y="2137735"/>
                </a:lnTo>
                <a:lnTo>
                  <a:pt x="1238967" y="2128102"/>
                </a:lnTo>
                <a:lnTo>
                  <a:pt x="1233758" y="2117631"/>
                </a:lnTo>
                <a:lnTo>
                  <a:pt x="1233758" y="2055225"/>
                </a:lnTo>
                <a:lnTo>
                  <a:pt x="1258888" y="2020776"/>
                </a:lnTo>
                <a:lnTo>
                  <a:pt x="1261308" y="2019205"/>
                </a:lnTo>
                <a:lnTo>
                  <a:pt x="1229569" y="2019205"/>
                </a:lnTo>
                <a:lnTo>
                  <a:pt x="1229569" y="1978159"/>
                </a:lnTo>
                <a:close/>
              </a:path>
              <a:path w="9415145" h="8568690">
                <a:moveTo>
                  <a:pt x="1260891" y="2153651"/>
                </a:moveTo>
                <a:lnTo>
                  <a:pt x="1233758" y="2153651"/>
                </a:lnTo>
                <a:lnTo>
                  <a:pt x="1240381" y="2163467"/>
                </a:lnTo>
                <a:lnTo>
                  <a:pt x="1277683" y="2193440"/>
                </a:lnTo>
                <a:lnTo>
                  <a:pt x="1314593" y="2200980"/>
                </a:lnTo>
                <a:lnTo>
                  <a:pt x="1328624" y="2200037"/>
                </a:lnTo>
                <a:lnTo>
                  <a:pt x="1365691" y="2185902"/>
                </a:lnTo>
                <a:lnTo>
                  <a:pt x="1384085" y="2169148"/>
                </a:lnTo>
                <a:lnTo>
                  <a:pt x="1303284" y="2169148"/>
                </a:lnTo>
                <a:lnTo>
                  <a:pt x="1292369" y="2168232"/>
                </a:lnTo>
                <a:lnTo>
                  <a:pt x="1281819" y="2165483"/>
                </a:lnTo>
                <a:lnTo>
                  <a:pt x="1271636" y="2160902"/>
                </a:lnTo>
                <a:lnTo>
                  <a:pt x="1261820" y="2154489"/>
                </a:lnTo>
                <a:lnTo>
                  <a:pt x="1260891" y="2153651"/>
                </a:lnTo>
                <a:close/>
              </a:path>
              <a:path w="9415145" h="8568690">
                <a:moveTo>
                  <a:pt x="1380874" y="2006221"/>
                </a:moveTo>
                <a:lnTo>
                  <a:pt x="1299934" y="2006221"/>
                </a:lnTo>
                <a:lnTo>
                  <a:pt x="1310326" y="2006928"/>
                </a:lnTo>
                <a:lnTo>
                  <a:pt x="1320143" y="2009048"/>
                </a:lnTo>
                <a:lnTo>
                  <a:pt x="1353335" y="2030304"/>
                </a:lnTo>
                <a:lnTo>
                  <a:pt x="1372392" y="2066219"/>
                </a:lnTo>
                <a:lnTo>
                  <a:pt x="1374905" y="2087475"/>
                </a:lnTo>
                <a:lnTo>
                  <a:pt x="1374329" y="2097632"/>
                </a:lnTo>
                <a:lnTo>
                  <a:pt x="1360848" y="2135825"/>
                </a:lnTo>
                <a:lnTo>
                  <a:pt x="1332655" y="2162551"/>
                </a:lnTo>
                <a:lnTo>
                  <a:pt x="1303284" y="2169148"/>
                </a:lnTo>
                <a:lnTo>
                  <a:pt x="1384085" y="2169148"/>
                </a:lnTo>
                <a:lnTo>
                  <a:pt x="1405533" y="2131139"/>
                </a:lnTo>
                <a:lnTo>
                  <a:pt x="1412600" y="2087475"/>
                </a:lnTo>
                <a:lnTo>
                  <a:pt x="1412103" y="2076507"/>
                </a:lnTo>
                <a:lnTo>
                  <a:pt x="1400481" y="2035199"/>
                </a:lnTo>
                <a:lnTo>
                  <a:pt x="1383282" y="2008734"/>
                </a:lnTo>
                <a:lnTo>
                  <a:pt x="1380874" y="2006221"/>
                </a:lnTo>
                <a:close/>
              </a:path>
              <a:path w="9415145" h="8568690">
                <a:moveTo>
                  <a:pt x="1309148" y="1974390"/>
                </a:moveTo>
                <a:lnTo>
                  <a:pt x="1263495" y="1986954"/>
                </a:lnTo>
                <a:lnTo>
                  <a:pt x="1229569" y="2019205"/>
                </a:lnTo>
                <a:lnTo>
                  <a:pt x="1261308" y="2019205"/>
                </a:lnTo>
                <a:lnTo>
                  <a:pt x="1265380" y="2016561"/>
                </a:lnTo>
                <a:lnTo>
                  <a:pt x="1272291" y="2012922"/>
                </a:lnTo>
                <a:lnTo>
                  <a:pt x="1279516" y="2009990"/>
                </a:lnTo>
                <a:lnTo>
                  <a:pt x="1286531" y="2007896"/>
                </a:lnTo>
                <a:lnTo>
                  <a:pt x="1293337" y="2006640"/>
                </a:lnTo>
                <a:lnTo>
                  <a:pt x="1299934" y="2006221"/>
                </a:lnTo>
                <a:lnTo>
                  <a:pt x="1380874" y="2006221"/>
                </a:lnTo>
                <a:lnTo>
                  <a:pt x="1376057" y="2001195"/>
                </a:lnTo>
                <a:lnTo>
                  <a:pt x="1340953" y="1979573"/>
                </a:lnTo>
                <a:lnTo>
                  <a:pt x="1320221" y="1974966"/>
                </a:lnTo>
                <a:lnTo>
                  <a:pt x="1309148" y="1974390"/>
                </a:lnTo>
                <a:close/>
              </a:path>
              <a:path w="9415145" h="8568690">
                <a:moveTo>
                  <a:pt x="1534082" y="2065277"/>
                </a:moveTo>
                <a:lnTo>
                  <a:pt x="1485497" y="2073653"/>
                </a:lnTo>
                <a:lnTo>
                  <a:pt x="1452410" y="2097527"/>
                </a:lnTo>
                <a:lnTo>
                  <a:pt x="1440682" y="2133547"/>
                </a:lnTo>
                <a:lnTo>
                  <a:pt x="1441284" y="2142762"/>
                </a:lnTo>
                <a:lnTo>
                  <a:pt x="1461833" y="2181504"/>
                </a:lnTo>
                <a:lnTo>
                  <a:pt x="1505471" y="2200430"/>
                </a:lnTo>
                <a:lnTo>
                  <a:pt x="1516072" y="2200980"/>
                </a:lnTo>
                <a:lnTo>
                  <a:pt x="1527407" y="2200351"/>
                </a:lnTo>
                <a:lnTo>
                  <a:pt x="1572694" y="2185378"/>
                </a:lnTo>
                <a:lnTo>
                  <a:pt x="1588809" y="2173336"/>
                </a:lnTo>
                <a:lnTo>
                  <a:pt x="1525706" y="2173336"/>
                </a:lnTo>
                <a:lnTo>
                  <a:pt x="1517853" y="2172944"/>
                </a:lnTo>
                <a:lnTo>
                  <a:pt x="1481309" y="2151138"/>
                </a:lnTo>
                <a:lnTo>
                  <a:pt x="1475864" y="2137596"/>
                </a:lnTo>
                <a:lnTo>
                  <a:pt x="1475979" y="2129638"/>
                </a:lnTo>
                <a:lnTo>
                  <a:pt x="1502486" y="2095511"/>
                </a:lnTo>
                <a:lnTo>
                  <a:pt x="1538690" y="2089150"/>
                </a:lnTo>
                <a:lnTo>
                  <a:pt x="1630833" y="2089150"/>
                </a:lnTo>
                <a:lnTo>
                  <a:pt x="1630833" y="2074491"/>
                </a:lnTo>
                <a:lnTo>
                  <a:pt x="1593976" y="2074491"/>
                </a:lnTo>
                <a:lnTo>
                  <a:pt x="1587458" y="2072345"/>
                </a:lnTo>
                <a:lnTo>
                  <a:pt x="1580468" y="2070512"/>
                </a:lnTo>
                <a:lnTo>
                  <a:pt x="1541517" y="2065434"/>
                </a:lnTo>
                <a:lnTo>
                  <a:pt x="1534082" y="2065277"/>
                </a:lnTo>
                <a:close/>
              </a:path>
              <a:path w="9415145" h="8568690">
                <a:moveTo>
                  <a:pt x="1630833" y="2162446"/>
                </a:moveTo>
                <a:lnTo>
                  <a:pt x="1599002" y="2162446"/>
                </a:lnTo>
                <a:lnTo>
                  <a:pt x="1599839" y="2176268"/>
                </a:lnTo>
                <a:lnTo>
                  <a:pt x="1617989" y="2198467"/>
                </a:lnTo>
                <a:lnTo>
                  <a:pt x="1628323" y="2198467"/>
                </a:lnTo>
                <a:lnTo>
                  <a:pt x="1630414" y="2198327"/>
                </a:lnTo>
                <a:lnTo>
                  <a:pt x="1632928" y="2198048"/>
                </a:lnTo>
                <a:lnTo>
                  <a:pt x="1635720" y="2197768"/>
                </a:lnTo>
                <a:lnTo>
                  <a:pt x="1638931" y="2197350"/>
                </a:lnTo>
                <a:lnTo>
                  <a:pt x="1642561" y="2196791"/>
                </a:lnTo>
                <a:lnTo>
                  <a:pt x="1642561" y="2168311"/>
                </a:lnTo>
                <a:lnTo>
                  <a:pt x="1634743" y="2168031"/>
                </a:lnTo>
                <a:lnTo>
                  <a:pt x="1630833" y="2163563"/>
                </a:lnTo>
                <a:lnTo>
                  <a:pt x="1630833" y="2162446"/>
                </a:lnTo>
                <a:close/>
              </a:path>
              <a:path w="9415145" h="8568690">
                <a:moveTo>
                  <a:pt x="1630833" y="2089150"/>
                </a:moveTo>
                <a:lnTo>
                  <a:pt x="1538690" y="2089150"/>
                </a:lnTo>
                <a:lnTo>
                  <a:pt x="1552825" y="2089805"/>
                </a:lnTo>
                <a:lnTo>
                  <a:pt x="1566752" y="2091768"/>
                </a:lnTo>
                <a:lnTo>
                  <a:pt x="1580468" y="2095040"/>
                </a:lnTo>
                <a:lnTo>
                  <a:pt x="1593976" y="2099621"/>
                </a:lnTo>
                <a:lnTo>
                  <a:pt x="1593976" y="2129638"/>
                </a:lnTo>
                <a:lnTo>
                  <a:pt x="1565731" y="2162866"/>
                </a:lnTo>
                <a:lnTo>
                  <a:pt x="1525706" y="2173336"/>
                </a:lnTo>
                <a:lnTo>
                  <a:pt x="1588809" y="2173336"/>
                </a:lnTo>
                <a:lnTo>
                  <a:pt x="1591332" y="2171137"/>
                </a:lnTo>
                <a:lnTo>
                  <a:pt x="1599002" y="2162446"/>
                </a:lnTo>
                <a:lnTo>
                  <a:pt x="1630833" y="2162446"/>
                </a:lnTo>
                <a:lnTo>
                  <a:pt x="1630833" y="2089150"/>
                </a:lnTo>
                <a:close/>
              </a:path>
              <a:path w="9415145" h="8568690">
                <a:moveTo>
                  <a:pt x="1612162" y="2004546"/>
                </a:moveTo>
                <a:lnTo>
                  <a:pt x="1536177" y="2004546"/>
                </a:lnTo>
                <a:lnTo>
                  <a:pt x="1549213" y="2005462"/>
                </a:lnTo>
                <a:lnTo>
                  <a:pt x="1560678" y="2008211"/>
                </a:lnTo>
                <a:lnTo>
                  <a:pt x="1590206" y="2036168"/>
                </a:lnTo>
                <a:lnTo>
                  <a:pt x="1593976" y="2058575"/>
                </a:lnTo>
                <a:lnTo>
                  <a:pt x="1593976" y="2074491"/>
                </a:lnTo>
                <a:lnTo>
                  <a:pt x="1630833" y="2074491"/>
                </a:lnTo>
                <a:lnTo>
                  <a:pt x="1630833" y="2062345"/>
                </a:lnTo>
                <a:lnTo>
                  <a:pt x="1629315" y="2042765"/>
                </a:lnTo>
                <a:lnTo>
                  <a:pt x="1624760" y="2025488"/>
                </a:lnTo>
                <a:lnTo>
                  <a:pt x="1617169" y="2010514"/>
                </a:lnTo>
                <a:lnTo>
                  <a:pt x="1612162" y="2004546"/>
                </a:lnTo>
                <a:close/>
              </a:path>
              <a:path w="9415145" h="8568690">
                <a:moveTo>
                  <a:pt x="1540365" y="1974390"/>
                </a:moveTo>
                <a:lnTo>
                  <a:pt x="1495968" y="1981928"/>
                </a:lnTo>
                <a:lnTo>
                  <a:pt x="1453247" y="2003708"/>
                </a:lnTo>
                <a:lnTo>
                  <a:pt x="1466650" y="2029676"/>
                </a:lnTo>
                <a:lnTo>
                  <a:pt x="1475733" y="2023969"/>
                </a:lnTo>
                <a:lnTo>
                  <a:pt x="1484555" y="2018995"/>
                </a:lnTo>
                <a:lnTo>
                  <a:pt x="1527250" y="2004965"/>
                </a:lnTo>
                <a:lnTo>
                  <a:pt x="1536177" y="2004546"/>
                </a:lnTo>
                <a:lnTo>
                  <a:pt x="1612162" y="2004546"/>
                </a:lnTo>
                <a:lnTo>
                  <a:pt x="1606541" y="1997844"/>
                </a:lnTo>
                <a:lnTo>
                  <a:pt x="1593295" y="1987583"/>
                </a:lnTo>
                <a:lnTo>
                  <a:pt x="1577851" y="1980253"/>
                </a:lnTo>
                <a:lnTo>
                  <a:pt x="1560207" y="1975856"/>
                </a:lnTo>
                <a:lnTo>
                  <a:pt x="1540365" y="1974390"/>
                </a:lnTo>
                <a:close/>
              </a:path>
              <a:path w="9415145" h="8568690">
                <a:moveTo>
                  <a:pt x="1827565" y="2196791"/>
                </a:moveTo>
                <a:lnTo>
                  <a:pt x="1790707" y="2196791"/>
                </a:lnTo>
                <a:lnTo>
                  <a:pt x="1790707" y="2286003"/>
                </a:lnTo>
                <a:lnTo>
                  <a:pt x="1827565" y="2286003"/>
                </a:lnTo>
                <a:lnTo>
                  <a:pt x="1827565" y="2196791"/>
                </a:lnTo>
                <a:close/>
              </a:path>
              <a:path w="9415145" h="8568690">
                <a:moveTo>
                  <a:pt x="1836360" y="1978578"/>
                </a:moveTo>
                <a:lnTo>
                  <a:pt x="1782331" y="1978578"/>
                </a:lnTo>
                <a:lnTo>
                  <a:pt x="1766520" y="1979521"/>
                </a:lnTo>
                <a:lnTo>
                  <a:pt x="1725369" y="1993656"/>
                </a:lnTo>
                <a:lnTo>
                  <a:pt x="1695449" y="2021692"/>
                </a:lnTo>
                <a:lnTo>
                  <a:pt x="1678355" y="2059413"/>
                </a:lnTo>
                <a:lnTo>
                  <a:pt x="1675109" y="2087894"/>
                </a:lnTo>
                <a:lnTo>
                  <a:pt x="1675920" y="2102265"/>
                </a:lnTo>
                <a:lnTo>
                  <a:pt x="1688093" y="2141924"/>
                </a:lnTo>
                <a:lnTo>
                  <a:pt x="1713694" y="2173572"/>
                </a:lnTo>
                <a:lnTo>
                  <a:pt x="1751442" y="2193022"/>
                </a:lnTo>
                <a:lnTo>
                  <a:pt x="1782331" y="2196791"/>
                </a:lnTo>
                <a:lnTo>
                  <a:pt x="1836360" y="2196791"/>
                </a:lnTo>
                <a:lnTo>
                  <a:pt x="1880809" y="2188310"/>
                </a:lnTo>
                <a:lnTo>
                  <a:pt x="1912204" y="2166635"/>
                </a:lnTo>
                <a:lnTo>
                  <a:pt x="1782331" y="2166635"/>
                </a:lnTo>
                <a:lnTo>
                  <a:pt x="1771991" y="2166007"/>
                </a:lnTo>
                <a:lnTo>
                  <a:pt x="1730814" y="2144332"/>
                </a:lnTo>
                <a:lnTo>
                  <a:pt x="1713328" y="2109464"/>
                </a:lnTo>
                <a:lnTo>
                  <a:pt x="1711129" y="2088313"/>
                </a:lnTo>
                <a:lnTo>
                  <a:pt x="1711705" y="2077476"/>
                </a:lnTo>
                <a:lnTo>
                  <a:pt x="1725369" y="2039571"/>
                </a:lnTo>
                <a:lnTo>
                  <a:pt x="1762855" y="2011456"/>
                </a:lnTo>
                <a:lnTo>
                  <a:pt x="1782331" y="2008734"/>
                </a:lnTo>
                <a:lnTo>
                  <a:pt x="1911785" y="2008734"/>
                </a:lnTo>
                <a:lnTo>
                  <a:pt x="1904343" y="2001797"/>
                </a:lnTo>
                <a:lnTo>
                  <a:pt x="1892903" y="1993656"/>
                </a:lnTo>
                <a:lnTo>
                  <a:pt x="1880417" y="1987059"/>
                </a:lnTo>
                <a:lnTo>
                  <a:pt x="1866831" y="1982348"/>
                </a:lnTo>
                <a:lnTo>
                  <a:pt x="1852145" y="1979521"/>
                </a:lnTo>
                <a:lnTo>
                  <a:pt x="1836360" y="1978578"/>
                </a:lnTo>
                <a:close/>
              </a:path>
              <a:path w="9415145" h="8568690">
                <a:moveTo>
                  <a:pt x="1825890" y="2008734"/>
                </a:moveTo>
                <a:lnTo>
                  <a:pt x="1792383" y="2008734"/>
                </a:lnTo>
                <a:lnTo>
                  <a:pt x="1792383" y="2166635"/>
                </a:lnTo>
                <a:lnTo>
                  <a:pt x="1825890" y="2166635"/>
                </a:lnTo>
                <a:lnTo>
                  <a:pt x="1825890" y="2008734"/>
                </a:lnTo>
                <a:close/>
              </a:path>
              <a:path w="9415145" h="8568690">
                <a:moveTo>
                  <a:pt x="1911785" y="2008734"/>
                </a:moveTo>
                <a:lnTo>
                  <a:pt x="1836360" y="2008734"/>
                </a:lnTo>
                <a:lnTo>
                  <a:pt x="1846517" y="2009414"/>
                </a:lnTo>
                <a:lnTo>
                  <a:pt x="1856046" y="2011456"/>
                </a:lnTo>
                <a:lnTo>
                  <a:pt x="1893322" y="2039571"/>
                </a:lnTo>
                <a:lnTo>
                  <a:pt x="1906987" y="2077476"/>
                </a:lnTo>
                <a:lnTo>
                  <a:pt x="1907562" y="2088313"/>
                </a:lnTo>
                <a:lnTo>
                  <a:pt x="1906987" y="2099150"/>
                </a:lnTo>
                <a:lnTo>
                  <a:pt x="1893479" y="2136871"/>
                </a:lnTo>
                <a:lnTo>
                  <a:pt x="1856046" y="2164122"/>
                </a:lnTo>
                <a:lnTo>
                  <a:pt x="1836360" y="2166635"/>
                </a:lnTo>
                <a:lnTo>
                  <a:pt x="1912204" y="2166635"/>
                </a:lnTo>
                <a:lnTo>
                  <a:pt x="1936279" y="2129280"/>
                </a:lnTo>
                <a:lnTo>
                  <a:pt x="1943582" y="2087894"/>
                </a:lnTo>
                <a:lnTo>
                  <a:pt x="1942745" y="2073339"/>
                </a:lnTo>
                <a:lnTo>
                  <a:pt x="1930180" y="2033446"/>
                </a:lnTo>
                <a:lnTo>
                  <a:pt x="1914369" y="2011142"/>
                </a:lnTo>
                <a:lnTo>
                  <a:pt x="1911785" y="2008734"/>
                </a:lnTo>
                <a:close/>
              </a:path>
              <a:path w="9415145" h="8568690">
                <a:moveTo>
                  <a:pt x="1827565" y="1891041"/>
                </a:moveTo>
                <a:lnTo>
                  <a:pt x="1790707" y="1891041"/>
                </a:lnTo>
                <a:lnTo>
                  <a:pt x="1790707" y="1978578"/>
                </a:lnTo>
                <a:lnTo>
                  <a:pt x="1827565" y="1978578"/>
                </a:lnTo>
                <a:lnTo>
                  <a:pt x="1827565" y="1891041"/>
                </a:lnTo>
                <a:close/>
              </a:path>
              <a:path w="9415145" h="8568690">
                <a:moveTo>
                  <a:pt x="2025209" y="1891041"/>
                </a:moveTo>
                <a:lnTo>
                  <a:pt x="1988352" y="1891041"/>
                </a:lnTo>
                <a:lnTo>
                  <a:pt x="1988352" y="1937113"/>
                </a:lnTo>
                <a:lnTo>
                  <a:pt x="2025209" y="1937113"/>
                </a:lnTo>
                <a:lnTo>
                  <a:pt x="2025209" y="1891041"/>
                </a:lnTo>
                <a:close/>
              </a:path>
              <a:path w="9415145" h="8568690">
                <a:moveTo>
                  <a:pt x="2025209" y="1978159"/>
                </a:moveTo>
                <a:lnTo>
                  <a:pt x="1988352" y="1978159"/>
                </a:lnTo>
                <a:lnTo>
                  <a:pt x="1988352" y="2196791"/>
                </a:lnTo>
                <a:lnTo>
                  <a:pt x="2025209" y="2196791"/>
                </a:lnTo>
                <a:lnTo>
                  <a:pt x="2025209" y="1978159"/>
                </a:lnTo>
                <a:close/>
              </a:path>
              <a:path w="9415145" h="8568690">
                <a:moveTo>
                  <a:pt x="2246551" y="1977740"/>
                </a:moveTo>
                <a:lnTo>
                  <a:pt x="2156920" y="1977740"/>
                </a:lnTo>
                <a:lnTo>
                  <a:pt x="2146161" y="1978290"/>
                </a:lnTo>
                <a:lnTo>
                  <a:pt x="2110246" y="1991326"/>
                </a:lnTo>
                <a:lnTo>
                  <a:pt x="2085509" y="2026639"/>
                </a:lnTo>
                <a:lnTo>
                  <a:pt x="2083205" y="2045173"/>
                </a:lnTo>
                <a:lnTo>
                  <a:pt x="2084016" y="2058104"/>
                </a:lnTo>
                <a:lnTo>
                  <a:pt x="2103204" y="2095957"/>
                </a:lnTo>
                <a:lnTo>
                  <a:pt x="2130533" y="2108835"/>
                </a:lnTo>
                <a:lnTo>
                  <a:pt x="2068546" y="2196791"/>
                </a:lnTo>
                <a:lnTo>
                  <a:pt x="2109173" y="2196791"/>
                </a:lnTo>
                <a:lnTo>
                  <a:pt x="2166972" y="2114700"/>
                </a:lnTo>
                <a:lnTo>
                  <a:pt x="2246551" y="2114700"/>
                </a:lnTo>
                <a:lnTo>
                  <a:pt x="2246551" y="2087475"/>
                </a:lnTo>
                <a:lnTo>
                  <a:pt x="2159433" y="2087475"/>
                </a:lnTo>
                <a:lnTo>
                  <a:pt x="2150376" y="2086716"/>
                </a:lnTo>
                <a:lnTo>
                  <a:pt x="2121084" y="2054282"/>
                </a:lnTo>
                <a:lnTo>
                  <a:pt x="2120481" y="2046010"/>
                </a:lnTo>
                <a:lnTo>
                  <a:pt x="2121214" y="2037817"/>
                </a:lnTo>
                <a:lnTo>
                  <a:pt x="2154276" y="2007346"/>
                </a:lnTo>
                <a:lnTo>
                  <a:pt x="2163621" y="2006639"/>
                </a:lnTo>
                <a:lnTo>
                  <a:pt x="2246551" y="2006639"/>
                </a:lnTo>
                <a:lnTo>
                  <a:pt x="2246551" y="1977740"/>
                </a:lnTo>
                <a:close/>
              </a:path>
              <a:path w="9415145" h="8568690">
                <a:moveTo>
                  <a:pt x="2246551" y="2114700"/>
                </a:moveTo>
                <a:lnTo>
                  <a:pt x="2209693" y="2114700"/>
                </a:lnTo>
                <a:lnTo>
                  <a:pt x="2209693" y="2196791"/>
                </a:lnTo>
                <a:lnTo>
                  <a:pt x="2246551" y="2196791"/>
                </a:lnTo>
                <a:lnTo>
                  <a:pt x="2246551" y="2114700"/>
                </a:lnTo>
                <a:close/>
              </a:path>
              <a:path w="9415145" h="8568690">
                <a:moveTo>
                  <a:pt x="2246551" y="2006639"/>
                </a:moveTo>
                <a:lnTo>
                  <a:pt x="2209693" y="2006639"/>
                </a:lnTo>
                <a:lnTo>
                  <a:pt x="2209693" y="2087475"/>
                </a:lnTo>
                <a:lnTo>
                  <a:pt x="2246551" y="2087475"/>
                </a:lnTo>
                <a:lnTo>
                  <a:pt x="2246551" y="2006639"/>
                </a:lnTo>
                <a:close/>
              </a:path>
              <a:path w="9415145" h="8568690">
                <a:moveTo>
                  <a:pt x="2343855" y="1978159"/>
                </a:moveTo>
                <a:lnTo>
                  <a:pt x="2305741" y="1978159"/>
                </a:lnTo>
                <a:lnTo>
                  <a:pt x="2305741" y="2196791"/>
                </a:lnTo>
                <a:lnTo>
                  <a:pt x="2340923" y="2196791"/>
                </a:lnTo>
                <a:lnTo>
                  <a:pt x="2340923" y="2031351"/>
                </a:lnTo>
                <a:lnTo>
                  <a:pt x="2374028" y="2031351"/>
                </a:lnTo>
                <a:lnTo>
                  <a:pt x="2343855" y="1978159"/>
                </a:lnTo>
                <a:close/>
              </a:path>
              <a:path w="9415145" h="8568690">
                <a:moveTo>
                  <a:pt x="2544058" y="2031351"/>
                </a:moveTo>
                <a:lnTo>
                  <a:pt x="2508876" y="2031351"/>
                </a:lnTo>
                <a:lnTo>
                  <a:pt x="2508876" y="2196791"/>
                </a:lnTo>
                <a:lnTo>
                  <a:pt x="2544058" y="2196791"/>
                </a:lnTo>
                <a:lnTo>
                  <a:pt x="2544058" y="2031351"/>
                </a:lnTo>
                <a:close/>
              </a:path>
              <a:path w="9415145" h="8568690">
                <a:moveTo>
                  <a:pt x="2374028" y="2031351"/>
                </a:moveTo>
                <a:lnTo>
                  <a:pt x="2340923" y="2031351"/>
                </a:lnTo>
                <a:lnTo>
                  <a:pt x="2413382" y="2157840"/>
                </a:lnTo>
                <a:lnTo>
                  <a:pt x="2436836" y="2157840"/>
                </a:lnTo>
                <a:lnTo>
                  <a:pt x="2457590" y="2121401"/>
                </a:lnTo>
                <a:lnTo>
                  <a:pt x="2425109" y="2121401"/>
                </a:lnTo>
                <a:lnTo>
                  <a:pt x="2374028" y="2031351"/>
                </a:lnTo>
                <a:close/>
              </a:path>
              <a:path w="9415145" h="8568690">
                <a:moveTo>
                  <a:pt x="2544058" y="1978159"/>
                </a:moveTo>
                <a:lnTo>
                  <a:pt x="2506782" y="1978159"/>
                </a:lnTo>
                <a:lnTo>
                  <a:pt x="2425109" y="2121401"/>
                </a:lnTo>
                <a:lnTo>
                  <a:pt x="2457590" y="2121401"/>
                </a:lnTo>
                <a:lnTo>
                  <a:pt x="2508876" y="2031351"/>
                </a:lnTo>
                <a:lnTo>
                  <a:pt x="2544058" y="2031351"/>
                </a:lnTo>
                <a:lnTo>
                  <a:pt x="2544058" y="1978159"/>
                </a:lnTo>
                <a:close/>
              </a:path>
              <a:path w="9415145" h="8568690">
                <a:moveTo>
                  <a:pt x="2639955" y="1978578"/>
                </a:moveTo>
                <a:lnTo>
                  <a:pt x="2603098" y="1978578"/>
                </a:lnTo>
                <a:lnTo>
                  <a:pt x="2603098" y="2196791"/>
                </a:lnTo>
                <a:lnTo>
                  <a:pt x="2638280" y="2196791"/>
                </a:lnTo>
                <a:lnTo>
                  <a:pt x="2674314" y="2147369"/>
                </a:lnTo>
                <a:lnTo>
                  <a:pt x="2639955" y="2147369"/>
                </a:lnTo>
                <a:lnTo>
                  <a:pt x="2639955" y="1978578"/>
                </a:lnTo>
                <a:close/>
              </a:path>
              <a:path w="9415145" h="8568690">
                <a:moveTo>
                  <a:pt x="2795762" y="2031351"/>
                </a:moveTo>
                <a:lnTo>
                  <a:pt x="2758904" y="2031351"/>
                </a:lnTo>
                <a:lnTo>
                  <a:pt x="2758904" y="2196791"/>
                </a:lnTo>
                <a:lnTo>
                  <a:pt x="2795762" y="2196791"/>
                </a:lnTo>
                <a:lnTo>
                  <a:pt x="2795762" y="2031351"/>
                </a:lnTo>
                <a:close/>
              </a:path>
              <a:path w="9415145" h="8568690">
                <a:moveTo>
                  <a:pt x="2795762" y="1978159"/>
                </a:moveTo>
                <a:lnTo>
                  <a:pt x="2762255" y="1978159"/>
                </a:lnTo>
                <a:lnTo>
                  <a:pt x="2639955" y="2147369"/>
                </a:lnTo>
                <a:lnTo>
                  <a:pt x="2674314" y="2147369"/>
                </a:lnTo>
                <a:lnTo>
                  <a:pt x="2758904" y="2031351"/>
                </a:lnTo>
                <a:lnTo>
                  <a:pt x="2795762" y="2031351"/>
                </a:lnTo>
                <a:lnTo>
                  <a:pt x="2795762" y="1978159"/>
                </a:lnTo>
                <a:close/>
              </a:path>
              <a:path w="9415145" h="8568690">
                <a:moveTo>
                  <a:pt x="3036818" y="2065277"/>
                </a:moveTo>
                <a:lnTo>
                  <a:pt x="2988233" y="2073653"/>
                </a:lnTo>
                <a:lnTo>
                  <a:pt x="2955145" y="2097527"/>
                </a:lnTo>
                <a:lnTo>
                  <a:pt x="2943418" y="2133547"/>
                </a:lnTo>
                <a:lnTo>
                  <a:pt x="2944020" y="2142762"/>
                </a:lnTo>
                <a:lnTo>
                  <a:pt x="2964569" y="2181504"/>
                </a:lnTo>
                <a:lnTo>
                  <a:pt x="3008206" y="2200430"/>
                </a:lnTo>
                <a:lnTo>
                  <a:pt x="3018808" y="2200980"/>
                </a:lnTo>
                <a:lnTo>
                  <a:pt x="3030143" y="2200351"/>
                </a:lnTo>
                <a:lnTo>
                  <a:pt x="3075429" y="2185378"/>
                </a:lnTo>
                <a:lnTo>
                  <a:pt x="3091545" y="2173336"/>
                </a:lnTo>
                <a:lnTo>
                  <a:pt x="3028441" y="2173336"/>
                </a:lnTo>
                <a:lnTo>
                  <a:pt x="3020588" y="2172944"/>
                </a:lnTo>
                <a:lnTo>
                  <a:pt x="2984045" y="2151138"/>
                </a:lnTo>
                <a:lnTo>
                  <a:pt x="2978600" y="2137596"/>
                </a:lnTo>
                <a:lnTo>
                  <a:pt x="2978715" y="2129638"/>
                </a:lnTo>
                <a:lnTo>
                  <a:pt x="3005222" y="2095511"/>
                </a:lnTo>
                <a:lnTo>
                  <a:pt x="3041425" y="2089150"/>
                </a:lnTo>
                <a:lnTo>
                  <a:pt x="3133569" y="2089150"/>
                </a:lnTo>
                <a:lnTo>
                  <a:pt x="3133569" y="2074491"/>
                </a:lnTo>
                <a:lnTo>
                  <a:pt x="3096711" y="2074491"/>
                </a:lnTo>
                <a:lnTo>
                  <a:pt x="3090193" y="2072345"/>
                </a:lnTo>
                <a:lnTo>
                  <a:pt x="3083204" y="2070512"/>
                </a:lnTo>
                <a:lnTo>
                  <a:pt x="3044252" y="2065434"/>
                </a:lnTo>
                <a:lnTo>
                  <a:pt x="3036818" y="2065277"/>
                </a:lnTo>
                <a:close/>
              </a:path>
              <a:path w="9415145" h="8568690">
                <a:moveTo>
                  <a:pt x="3133569" y="2162446"/>
                </a:moveTo>
                <a:lnTo>
                  <a:pt x="3101738" y="2162446"/>
                </a:lnTo>
                <a:lnTo>
                  <a:pt x="3102575" y="2176268"/>
                </a:lnTo>
                <a:lnTo>
                  <a:pt x="3120725" y="2198467"/>
                </a:lnTo>
                <a:lnTo>
                  <a:pt x="3131058" y="2198467"/>
                </a:lnTo>
                <a:lnTo>
                  <a:pt x="3133150" y="2198327"/>
                </a:lnTo>
                <a:lnTo>
                  <a:pt x="3135663" y="2198048"/>
                </a:lnTo>
                <a:lnTo>
                  <a:pt x="3138455" y="2197768"/>
                </a:lnTo>
                <a:lnTo>
                  <a:pt x="3141666" y="2197350"/>
                </a:lnTo>
                <a:lnTo>
                  <a:pt x="3145297" y="2196791"/>
                </a:lnTo>
                <a:lnTo>
                  <a:pt x="3145297" y="2168311"/>
                </a:lnTo>
                <a:lnTo>
                  <a:pt x="3137478" y="2168031"/>
                </a:lnTo>
                <a:lnTo>
                  <a:pt x="3133569" y="2163563"/>
                </a:lnTo>
                <a:lnTo>
                  <a:pt x="3133569" y="2162446"/>
                </a:lnTo>
                <a:close/>
              </a:path>
              <a:path w="9415145" h="8568690">
                <a:moveTo>
                  <a:pt x="3133569" y="2089150"/>
                </a:moveTo>
                <a:lnTo>
                  <a:pt x="3041425" y="2089150"/>
                </a:lnTo>
                <a:lnTo>
                  <a:pt x="3055561" y="2089805"/>
                </a:lnTo>
                <a:lnTo>
                  <a:pt x="3069487" y="2091768"/>
                </a:lnTo>
                <a:lnTo>
                  <a:pt x="3083204" y="2095040"/>
                </a:lnTo>
                <a:lnTo>
                  <a:pt x="3096711" y="2099621"/>
                </a:lnTo>
                <a:lnTo>
                  <a:pt x="3096711" y="2129638"/>
                </a:lnTo>
                <a:lnTo>
                  <a:pt x="3068466" y="2162866"/>
                </a:lnTo>
                <a:lnTo>
                  <a:pt x="3028441" y="2173336"/>
                </a:lnTo>
                <a:lnTo>
                  <a:pt x="3091545" y="2173336"/>
                </a:lnTo>
                <a:lnTo>
                  <a:pt x="3094068" y="2171137"/>
                </a:lnTo>
                <a:lnTo>
                  <a:pt x="3101738" y="2162446"/>
                </a:lnTo>
                <a:lnTo>
                  <a:pt x="3133569" y="2162446"/>
                </a:lnTo>
                <a:lnTo>
                  <a:pt x="3133569" y="2089150"/>
                </a:lnTo>
                <a:close/>
              </a:path>
              <a:path w="9415145" h="8568690">
                <a:moveTo>
                  <a:pt x="3114898" y="2004546"/>
                </a:moveTo>
                <a:lnTo>
                  <a:pt x="3038912" y="2004546"/>
                </a:lnTo>
                <a:lnTo>
                  <a:pt x="3051948" y="2005462"/>
                </a:lnTo>
                <a:lnTo>
                  <a:pt x="3063414" y="2008211"/>
                </a:lnTo>
                <a:lnTo>
                  <a:pt x="3092942" y="2036168"/>
                </a:lnTo>
                <a:lnTo>
                  <a:pt x="3096711" y="2058575"/>
                </a:lnTo>
                <a:lnTo>
                  <a:pt x="3096711" y="2074491"/>
                </a:lnTo>
                <a:lnTo>
                  <a:pt x="3133569" y="2074491"/>
                </a:lnTo>
                <a:lnTo>
                  <a:pt x="3133569" y="2062345"/>
                </a:lnTo>
                <a:lnTo>
                  <a:pt x="3132051" y="2042765"/>
                </a:lnTo>
                <a:lnTo>
                  <a:pt x="3127496" y="2025488"/>
                </a:lnTo>
                <a:lnTo>
                  <a:pt x="3119905" y="2010514"/>
                </a:lnTo>
                <a:lnTo>
                  <a:pt x="3114898" y="2004546"/>
                </a:lnTo>
                <a:close/>
              </a:path>
              <a:path w="9415145" h="8568690">
                <a:moveTo>
                  <a:pt x="3043101" y="1974390"/>
                </a:moveTo>
                <a:lnTo>
                  <a:pt x="2998704" y="1981928"/>
                </a:lnTo>
                <a:lnTo>
                  <a:pt x="2955983" y="2003708"/>
                </a:lnTo>
                <a:lnTo>
                  <a:pt x="2969385" y="2029676"/>
                </a:lnTo>
                <a:lnTo>
                  <a:pt x="2978469" y="2023969"/>
                </a:lnTo>
                <a:lnTo>
                  <a:pt x="2987291" y="2018995"/>
                </a:lnTo>
                <a:lnTo>
                  <a:pt x="3029986" y="2004965"/>
                </a:lnTo>
                <a:lnTo>
                  <a:pt x="3038912" y="2004546"/>
                </a:lnTo>
                <a:lnTo>
                  <a:pt x="3114898" y="2004546"/>
                </a:lnTo>
                <a:lnTo>
                  <a:pt x="3109277" y="1997844"/>
                </a:lnTo>
                <a:lnTo>
                  <a:pt x="3096031" y="1987583"/>
                </a:lnTo>
                <a:lnTo>
                  <a:pt x="3080586" y="1980253"/>
                </a:lnTo>
                <a:lnTo>
                  <a:pt x="3062943" y="1975856"/>
                </a:lnTo>
                <a:lnTo>
                  <a:pt x="3043101" y="1974390"/>
                </a:lnTo>
                <a:close/>
              </a:path>
              <a:path w="9415145" h="8568690">
                <a:moveTo>
                  <a:pt x="3383911" y="1884759"/>
                </a:moveTo>
                <a:lnTo>
                  <a:pt x="3291349" y="1912821"/>
                </a:lnTo>
                <a:lnTo>
                  <a:pt x="3246115" y="1932087"/>
                </a:lnTo>
                <a:lnTo>
                  <a:pt x="3213027" y="1961824"/>
                </a:lnTo>
                <a:lnTo>
                  <a:pt x="3192923" y="2007896"/>
                </a:lnTo>
                <a:lnTo>
                  <a:pt x="3186640" y="2056664"/>
                </a:lnTo>
                <a:lnTo>
                  <a:pt x="3186221" y="2076166"/>
                </a:lnTo>
                <a:lnTo>
                  <a:pt x="3187949" y="2104228"/>
                </a:lnTo>
                <a:lnTo>
                  <a:pt x="3201770" y="2150301"/>
                </a:lnTo>
                <a:lnTo>
                  <a:pt x="3229335" y="2182603"/>
                </a:lnTo>
                <a:lnTo>
                  <a:pt x="3270171" y="2198938"/>
                </a:lnTo>
                <a:lnTo>
                  <a:pt x="3295537" y="2200980"/>
                </a:lnTo>
                <a:lnTo>
                  <a:pt x="3312448" y="2200142"/>
                </a:lnTo>
                <a:lnTo>
                  <a:pt x="3355012" y="2187577"/>
                </a:lnTo>
                <a:lnTo>
                  <a:pt x="3295537" y="2169148"/>
                </a:lnTo>
                <a:lnTo>
                  <a:pt x="3279360" y="2167865"/>
                </a:lnTo>
                <a:lnTo>
                  <a:pt x="3242764" y="2148625"/>
                </a:lnTo>
                <a:lnTo>
                  <a:pt x="3225487" y="2111480"/>
                </a:lnTo>
                <a:lnTo>
                  <a:pt x="3224335" y="2096271"/>
                </a:lnTo>
                <a:lnTo>
                  <a:pt x="3225592" y="2079884"/>
                </a:lnTo>
                <a:lnTo>
                  <a:pt x="3229361" y="2065486"/>
                </a:lnTo>
                <a:lnTo>
                  <a:pt x="3235644" y="2053078"/>
                </a:lnTo>
                <a:lnTo>
                  <a:pt x="3244439" y="2042660"/>
                </a:lnTo>
                <a:lnTo>
                  <a:pt x="3247205" y="2040566"/>
                </a:lnTo>
                <a:lnTo>
                  <a:pt x="3221403" y="2040566"/>
                </a:lnTo>
                <a:lnTo>
                  <a:pt x="3229100" y="2003106"/>
                </a:lnTo>
                <a:lnTo>
                  <a:pt x="3250094" y="1969363"/>
                </a:lnTo>
                <a:lnTo>
                  <a:pt x="3284909" y="1947846"/>
                </a:lnTo>
                <a:lnTo>
                  <a:pt x="3386006" y="1916590"/>
                </a:lnTo>
                <a:lnTo>
                  <a:pt x="3383911" y="1884759"/>
                </a:lnTo>
                <a:close/>
              </a:path>
              <a:path w="9415145" h="8568690">
                <a:moveTo>
                  <a:pt x="3379484" y="2023812"/>
                </a:moveTo>
                <a:lnTo>
                  <a:pt x="3295537" y="2023812"/>
                </a:lnTo>
                <a:lnTo>
                  <a:pt x="3311715" y="2025068"/>
                </a:lnTo>
                <a:lnTo>
                  <a:pt x="3325903" y="2028838"/>
                </a:lnTo>
                <a:lnTo>
                  <a:pt x="3356373" y="2054727"/>
                </a:lnTo>
                <a:lnTo>
                  <a:pt x="3366739" y="2096271"/>
                </a:lnTo>
                <a:lnTo>
                  <a:pt x="3365561" y="2112003"/>
                </a:lnTo>
                <a:lnTo>
                  <a:pt x="3347892" y="2149463"/>
                </a:lnTo>
                <a:lnTo>
                  <a:pt x="3311531" y="2167918"/>
                </a:lnTo>
                <a:lnTo>
                  <a:pt x="3295537" y="2169148"/>
                </a:lnTo>
                <a:lnTo>
                  <a:pt x="3378421" y="2169148"/>
                </a:lnTo>
                <a:lnTo>
                  <a:pt x="3401293" y="2124437"/>
                </a:lnTo>
                <a:lnTo>
                  <a:pt x="3404434" y="2094595"/>
                </a:lnTo>
                <a:lnTo>
                  <a:pt x="3403714" y="2080905"/>
                </a:lnTo>
                <a:lnTo>
                  <a:pt x="3392288" y="2042241"/>
                </a:lnTo>
                <a:lnTo>
                  <a:pt x="3385744" y="2031377"/>
                </a:lnTo>
                <a:lnTo>
                  <a:pt x="3379484" y="2023812"/>
                </a:lnTo>
                <a:close/>
              </a:path>
              <a:path w="9415145" h="8568690">
                <a:moveTo>
                  <a:pt x="3304752" y="1993656"/>
                </a:moveTo>
                <a:lnTo>
                  <a:pt x="3265407" y="2000724"/>
                </a:lnTo>
                <a:lnTo>
                  <a:pt x="3227529" y="2030095"/>
                </a:lnTo>
                <a:lnTo>
                  <a:pt x="3221403" y="2040566"/>
                </a:lnTo>
                <a:lnTo>
                  <a:pt x="3247205" y="2040566"/>
                </a:lnTo>
                <a:lnTo>
                  <a:pt x="3255329" y="2034414"/>
                </a:lnTo>
                <a:lnTo>
                  <a:pt x="3267475" y="2028524"/>
                </a:lnTo>
                <a:lnTo>
                  <a:pt x="3280878" y="2024990"/>
                </a:lnTo>
                <a:lnTo>
                  <a:pt x="3295537" y="2023812"/>
                </a:lnTo>
                <a:lnTo>
                  <a:pt x="3379484" y="2023812"/>
                </a:lnTo>
                <a:lnTo>
                  <a:pt x="3377838" y="2021823"/>
                </a:lnTo>
                <a:lnTo>
                  <a:pt x="3333546" y="1996902"/>
                </a:lnTo>
                <a:lnTo>
                  <a:pt x="3319699" y="1994467"/>
                </a:lnTo>
                <a:lnTo>
                  <a:pt x="3304752" y="1993656"/>
                </a:lnTo>
                <a:close/>
              </a:path>
              <a:path w="9415145" h="8568690">
                <a:moveTo>
                  <a:pt x="3544862" y="1974390"/>
                </a:moveTo>
                <a:lnTo>
                  <a:pt x="3500492" y="1983342"/>
                </a:lnTo>
                <a:lnTo>
                  <a:pt x="3465388" y="2008420"/>
                </a:lnTo>
                <a:lnTo>
                  <a:pt x="3442483" y="2044859"/>
                </a:lnTo>
                <a:lnTo>
                  <a:pt x="3434733" y="2087475"/>
                </a:lnTo>
                <a:lnTo>
                  <a:pt x="3434733" y="2088313"/>
                </a:lnTo>
                <a:lnTo>
                  <a:pt x="3442483" y="2130772"/>
                </a:lnTo>
                <a:lnTo>
                  <a:pt x="3465074" y="2167159"/>
                </a:lnTo>
                <a:lnTo>
                  <a:pt x="3500099" y="2192262"/>
                </a:lnTo>
                <a:lnTo>
                  <a:pt x="3544862" y="2200980"/>
                </a:lnTo>
                <a:lnTo>
                  <a:pt x="3560882" y="2200011"/>
                </a:lnTo>
                <a:lnTo>
                  <a:pt x="3602662" y="2185482"/>
                </a:lnTo>
                <a:lnTo>
                  <a:pt x="3622549" y="2169148"/>
                </a:lnTo>
                <a:lnTo>
                  <a:pt x="3544862" y="2169148"/>
                </a:lnTo>
                <a:lnTo>
                  <a:pt x="3535046" y="2168493"/>
                </a:lnTo>
                <a:lnTo>
                  <a:pt x="3493660" y="2145903"/>
                </a:lnTo>
                <a:lnTo>
                  <a:pt x="3474812" y="2109883"/>
                </a:lnTo>
                <a:lnTo>
                  <a:pt x="3472404" y="2088313"/>
                </a:lnTo>
                <a:lnTo>
                  <a:pt x="3473006" y="2077083"/>
                </a:lnTo>
                <a:lnTo>
                  <a:pt x="3487455" y="2038105"/>
                </a:lnTo>
                <a:lnTo>
                  <a:pt x="3516826" y="2012582"/>
                </a:lnTo>
                <a:lnTo>
                  <a:pt x="3544862" y="2006221"/>
                </a:lnTo>
                <a:lnTo>
                  <a:pt x="3622181" y="2006221"/>
                </a:lnTo>
                <a:lnTo>
                  <a:pt x="3614101" y="1998708"/>
                </a:lnTo>
                <a:lnTo>
                  <a:pt x="3602243" y="1990306"/>
                </a:lnTo>
                <a:lnTo>
                  <a:pt x="3589390" y="1983342"/>
                </a:lnTo>
                <a:lnTo>
                  <a:pt x="3575542" y="1978369"/>
                </a:lnTo>
                <a:lnTo>
                  <a:pt x="3560699" y="1975384"/>
                </a:lnTo>
                <a:lnTo>
                  <a:pt x="3544862" y="1974390"/>
                </a:lnTo>
                <a:close/>
              </a:path>
              <a:path w="9415145" h="8568690">
                <a:moveTo>
                  <a:pt x="3622181" y="2006221"/>
                </a:moveTo>
                <a:lnTo>
                  <a:pt x="3544862" y="2006221"/>
                </a:lnTo>
                <a:lnTo>
                  <a:pt x="3554678" y="2006902"/>
                </a:lnTo>
                <a:lnTo>
                  <a:pt x="3564024" y="2008943"/>
                </a:lnTo>
                <a:lnTo>
                  <a:pt x="3596274" y="2029885"/>
                </a:lnTo>
                <a:lnTo>
                  <a:pt x="3615227" y="2065905"/>
                </a:lnTo>
                <a:lnTo>
                  <a:pt x="3617740" y="2087475"/>
                </a:lnTo>
                <a:lnTo>
                  <a:pt x="3617111" y="2098548"/>
                </a:lnTo>
                <a:lnTo>
                  <a:pt x="3602426" y="2137683"/>
                </a:lnTo>
                <a:lnTo>
                  <a:pt x="3572898" y="2163022"/>
                </a:lnTo>
                <a:lnTo>
                  <a:pt x="3544862" y="2169148"/>
                </a:lnTo>
                <a:lnTo>
                  <a:pt x="3622549" y="2169148"/>
                </a:lnTo>
                <a:lnTo>
                  <a:pt x="3647424" y="2130772"/>
                </a:lnTo>
                <a:lnTo>
                  <a:pt x="3655409" y="2088313"/>
                </a:lnTo>
                <a:lnTo>
                  <a:pt x="3655410" y="2087475"/>
                </a:lnTo>
                <a:lnTo>
                  <a:pt x="3654545" y="2072920"/>
                </a:lnTo>
                <a:lnTo>
                  <a:pt x="3641194" y="2031770"/>
                </a:lnTo>
                <a:lnTo>
                  <a:pt x="3624546" y="2008420"/>
                </a:lnTo>
                <a:lnTo>
                  <a:pt x="3622181" y="2006221"/>
                </a:lnTo>
                <a:close/>
              </a:path>
              <a:path w="9415145" h="8568690">
                <a:moveTo>
                  <a:pt x="3918699" y="1978159"/>
                </a:moveTo>
                <a:lnTo>
                  <a:pt x="3805613" y="1978159"/>
                </a:lnTo>
                <a:lnTo>
                  <a:pt x="3805613" y="2196791"/>
                </a:lnTo>
                <a:lnTo>
                  <a:pt x="3916605" y="2196791"/>
                </a:lnTo>
                <a:lnTo>
                  <a:pt x="3931552" y="2195849"/>
                </a:lnTo>
                <a:lnTo>
                  <a:pt x="3967284" y="2181713"/>
                </a:lnTo>
                <a:lnTo>
                  <a:pt x="3977358" y="2170824"/>
                </a:lnTo>
                <a:lnTo>
                  <a:pt x="3840796" y="2170824"/>
                </a:lnTo>
                <a:lnTo>
                  <a:pt x="3840796" y="2098784"/>
                </a:lnTo>
                <a:lnTo>
                  <a:pt x="3970014" y="2098784"/>
                </a:lnTo>
                <a:lnTo>
                  <a:pt x="3968933" y="2097658"/>
                </a:lnTo>
                <a:lnTo>
                  <a:pt x="3961734" y="2092187"/>
                </a:lnTo>
                <a:lnTo>
                  <a:pt x="3953645" y="2087815"/>
                </a:lnTo>
                <a:lnTo>
                  <a:pt x="3944667" y="2084544"/>
                </a:lnTo>
                <a:lnTo>
                  <a:pt x="3952153" y="2080564"/>
                </a:lnTo>
                <a:lnTo>
                  <a:pt x="3958698" y="2075748"/>
                </a:lnTo>
                <a:lnTo>
                  <a:pt x="3959943" y="2074491"/>
                </a:lnTo>
                <a:lnTo>
                  <a:pt x="3840796" y="2074491"/>
                </a:lnTo>
                <a:lnTo>
                  <a:pt x="3840796" y="2004127"/>
                </a:lnTo>
                <a:lnTo>
                  <a:pt x="3969603" y="2004127"/>
                </a:lnTo>
                <a:lnTo>
                  <a:pt x="3967074" y="2000017"/>
                </a:lnTo>
                <a:lnTo>
                  <a:pt x="3928123" y="1978656"/>
                </a:lnTo>
                <a:lnTo>
                  <a:pt x="3918699" y="1978159"/>
                </a:lnTo>
                <a:close/>
              </a:path>
              <a:path w="9415145" h="8568690">
                <a:moveTo>
                  <a:pt x="3970014" y="2098784"/>
                </a:moveTo>
                <a:lnTo>
                  <a:pt x="3917024" y="2098784"/>
                </a:lnTo>
                <a:lnTo>
                  <a:pt x="3924039" y="2099464"/>
                </a:lnTo>
                <a:lnTo>
                  <a:pt x="3930426" y="2101506"/>
                </a:lnTo>
                <a:lnTo>
                  <a:pt x="3951368" y="2134804"/>
                </a:lnTo>
                <a:lnTo>
                  <a:pt x="3950714" y="2141714"/>
                </a:lnTo>
                <a:lnTo>
                  <a:pt x="3922992" y="2170143"/>
                </a:lnTo>
                <a:lnTo>
                  <a:pt x="3915767" y="2170824"/>
                </a:lnTo>
                <a:lnTo>
                  <a:pt x="3977358" y="2170824"/>
                </a:lnTo>
                <a:lnTo>
                  <a:pt x="3982048" y="2163180"/>
                </a:lnTo>
                <a:lnTo>
                  <a:pt x="3985739" y="2151636"/>
                </a:lnTo>
                <a:lnTo>
                  <a:pt x="3986969" y="2138573"/>
                </a:lnTo>
                <a:lnTo>
                  <a:pt x="3986236" y="2128730"/>
                </a:lnTo>
                <a:lnTo>
                  <a:pt x="3984037" y="2119725"/>
                </a:lnTo>
                <a:lnTo>
                  <a:pt x="3980372" y="2111558"/>
                </a:lnTo>
                <a:lnTo>
                  <a:pt x="3975242" y="2104229"/>
                </a:lnTo>
                <a:lnTo>
                  <a:pt x="3970014" y="2098784"/>
                </a:lnTo>
                <a:close/>
              </a:path>
              <a:path w="9415145" h="8568690">
                <a:moveTo>
                  <a:pt x="3969603" y="2004127"/>
                </a:moveTo>
                <a:lnTo>
                  <a:pt x="3919816" y="2004127"/>
                </a:lnTo>
                <a:lnTo>
                  <a:pt x="3927494" y="2007477"/>
                </a:lnTo>
                <a:lnTo>
                  <a:pt x="3933358" y="2014179"/>
                </a:lnTo>
                <a:lnTo>
                  <a:pt x="3937389" y="2019441"/>
                </a:lnTo>
                <a:lnTo>
                  <a:pt x="3940269" y="2025173"/>
                </a:lnTo>
                <a:lnTo>
                  <a:pt x="3941997" y="2031377"/>
                </a:lnTo>
                <a:lnTo>
                  <a:pt x="3942573" y="2038052"/>
                </a:lnTo>
                <a:lnTo>
                  <a:pt x="3941970" y="2044989"/>
                </a:lnTo>
                <a:lnTo>
                  <a:pt x="3916055" y="2073811"/>
                </a:lnTo>
                <a:lnTo>
                  <a:pt x="3909066" y="2074491"/>
                </a:lnTo>
                <a:lnTo>
                  <a:pt x="3959943" y="2074491"/>
                </a:lnTo>
                <a:lnTo>
                  <a:pt x="3977336" y="2031770"/>
                </a:lnTo>
                <a:lnTo>
                  <a:pt x="3976917" y="2024964"/>
                </a:lnTo>
                <a:lnTo>
                  <a:pt x="3975661" y="2018367"/>
                </a:lnTo>
                <a:lnTo>
                  <a:pt x="3973566" y="2011980"/>
                </a:lnTo>
                <a:lnTo>
                  <a:pt x="3970634" y="2005802"/>
                </a:lnTo>
                <a:lnTo>
                  <a:pt x="3969603" y="2004127"/>
                </a:lnTo>
                <a:close/>
              </a:path>
              <a:path w="9415145" h="8568690">
                <a:moveTo>
                  <a:pt x="4070713" y="1891041"/>
                </a:moveTo>
                <a:lnTo>
                  <a:pt x="4033856" y="1891041"/>
                </a:lnTo>
                <a:lnTo>
                  <a:pt x="4033856" y="1937113"/>
                </a:lnTo>
                <a:lnTo>
                  <a:pt x="4070713" y="1937113"/>
                </a:lnTo>
                <a:lnTo>
                  <a:pt x="4070713" y="1891041"/>
                </a:lnTo>
                <a:close/>
              </a:path>
              <a:path w="9415145" h="8568690">
                <a:moveTo>
                  <a:pt x="4070713" y="1978159"/>
                </a:moveTo>
                <a:lnTo>
                  <a:pt x="4033856" y="1978159"/>
                </a:lnTo>
                <a:lnTo>
                  <a:pt x="4033856" y="2196791"/>
                </a:lnTo>
                <a:lnTo>
                  <a:pt x="4070713" y="2196791"/>
                </a:lnTo>
                <a:lnTo>
                  <a:pt x="4070713" y="1978159"/>
                </a:lnTo>
                <a:close/>
              </a:path>
              <a:path w="9415145" h="8568690">
                <a:moveTo>
                  <a:pt x="4336870" y="2164122"/>
                </a:moveTo>
                <a:lnTo>
                  <a:pt x="4106092" y="2164122"/>
                </a:lnTo>
                <a:lnTo>
                  <a:pt x="4106092" y="2248308"/>
                </a:lnTo>
                <a:lnTo>
                  <a:pt x="4138761" y="2248308"/>
                </a:lnTo>
                <a:lnTo>
                  <a:pt x="4138761" y="2196791"/>
                </a:lnTo>
                <a:lnTo>
                  <a:pt x="4336870" y="2196791"/>
                </a:lnTo>
                <a:lnTo>
                  <a:pt x="4336870" y="2164122"/>
                </a:lnTo>
                <a:close/>
              </a:path>
              <a:path w="9415145" h="8568690">
                <a:moveTo>
                  <a:pt x="4336870" y="2196791"/>
                </a:moveTo>
                <a:lnTo>
                  <a:pt x="4304201" y="2196791"/>
                </a:lnTo>
                <a:lnTo>
                  <a:pt x="4304201" y="2248308"/>
                </a:lnTo>
                <a:lnTo>
                  <a:pt x="4336870" y="2248308"/>
                </a:lnTo>
                <a:lnTo>
                  <a:pt x="4336870" y="2196791"/>
                </a:lnTo>
                <a:close/>
              </a:path>
              <a:path w="9415145" h="8568690">
                <a:moveTo>
                  <a:pt x="4307133" y="1978159"/>
                </a:moveTo>
                <a:lnTo>
                  <a:pt x="4158446" y="1978159"/>
                </a:lnTo>
                <a:lnTo>
                  <a:pt x="4156352" y="2041404"/>
                </a:lnTo>
                <a:lnTo>
                  <a:pt x="4155410" y="2064518"/>
                </a:lnTo>
                <a:lnTo>
                  <a:pt x="4148813" y="2117213"/>
                </a:lnTo>
                <a:lnTo>
                  <a:pt x="4132478" y="2154070"/>
                </a:lnTo>
                <a:lnTo>
                  <a:pt x="4118796" y="2164122"/>
                </a:lnTo>
                <a:lnTo>
                  <a:pt x="4162216" y="2164122"/>
                </a:lnTo>
                <a:lnTo>
                  <a:pt x="4181063" y="2126008"/>
                </a:lnTo>
                <a:lnTo>
                  <a:pt x="4188681" y="2069936"/>
                </a:lnTo>
                <a:lnTo>
                  <a:pt x="4191115" y="2010828"/>
                </a:lnTo>
                <a:lnTo>
                  <a:pt x="4307133" y="2010828"/>
                </a:lnTo>
                <a:lnTo>
                  <a:pt x="4307133" y="1978159"/>
                </a:lnTo>
                <a:close/>
              </a:path>
              <a:path w="9415145" h="8568690">
                <a:moveTo>
                  <a:pt x="4307133" y="2010828"/>
                </a:moveTo>
                <a:lnTo>
                  <a:pt x="4270275" y="2010828"/>
                </a:lnTo>
                <a:lnTo>
                  <a:pt x="4270275" y="2164122"/>
                </a:lnTo>
                <a:lnTo>
                  <a:pt x="4307133" y="2164122"/>
                </a:lnTo>
                <a:lnTo>
                  <a:pt x="4307133" y="2010828"/>
                </a:lnTo>
                <a:close/>
              </a:path>
              <a:path w="9415145" h="8568690">
                <a:moveTo>
                  <a:pt x="4475010" y="1974390"/>
                </a:moveTo>
                <a:lnTo>
                  <a:pt x="4430012" y="1983106"/>
                </a:lnTo>
                <a:lnTo>
                  <a:pt x="4394385" y="2007896"/>
                </a:lnTo>
                <a:lnTo>
                  <a:pt x="4371192" y="2044047"/>
                </a:lnTo>
                <a:lnTo>
                  <a:pt x="4363181" y="2087475"/>
                </a:lnTo>
                <a:lnTo>
                  <a:pt x="4364071" y="2102475"/>
                </a:lnTo>
                <a:lnTo>
                  <a:pt x="4377422" y="2144018"/>
                </a:lnTo>
                <a:lnTo>
                  <a:pt x="4404908" y="2177080"/>
                </a:lnTo>
                <a:lnTo>
                  <a:pt x="4443807" y="2197105"/>
                </a:lnTo>
                <a:lnTo>
                  <a:pt x="4474592" y="2200980"/>
                </a:lnTo>
                <a:lnTo>
                  <a:pt x="4490690" y="2200011"/>
                </a:lnTo>
                <a:lnTo>
                  <a:pt x="4533647" y="2185482"/>
                </a:lnTo>
                <a:lnTo>
                  <a:pt x="4549790" y="2173336"/>
                </a:lnTo>
                <a:lnTo>
                  <a:pt x="4475848" y="2173336"/>
                </a:lnTo>
                <a:lnTo>
                  <a:pt x="4466581" y="2172761"/>
                </a:lnTo>
                <a:lnTo>
                  <a:pt x="4425797" y="2152813"/>
                </a:lnTo>
                <a:lnTo>
                  <a:pt x="4405903" y="2120249"/>
                </a:lnTo>
                <a:lnTo>
                  <a:pt x="4402133" y="2100040"/>
                </a:lnTo>
                <a:lnTo>
                  <a:pt x="4583489" y="2100040"/>
                </a:lnTo>
                <a:lnTo>
                  <a:pt x="4584047" y="2096689"/>
                </a:lnTo>
                <a:lnTo>
                  <a:pt x="4584327" y="2091943"/>
                </a:lnTo>
                <a:lnTo>
                  <a:pt x="4584327" y="2085800"/>
                </a:lnTo>
                <a:lnTo>
                  <a:pt x="4583648" y="2074491"/>
                </a:lnTo>
                <a:lnTo>
                  <a:pt x="4400877" y="2074491"/>
                </a:lnTo>
                <a:lnTo>
                  <a:pt x="4402238" y="2064125"/>
                </a:lnTo>
                <a:lnTo>
                  <a:pt x="4418206" y="2029074"/>
                </a:lnTo>
                <a:lnTo>
                  <a:pt x="4456477" y="2004337"/>
                </a:lnTo>
                <a:lnTo>
                  <a:pt x="4475010" y="2002033"/>
                </a:lnTo>
                <a:lnTo>
                  <a:pt x="4547600" y="2002033"/>
                </a:lnTo>
                <a:lnTo>
                  <a:pt x="4544040" y="1998682"/>
                </a:lnTo>
                <a:lnTo>
                  <a:pt x="4532391" y="1990306"/>
                </a:lnTo>
                <a:lnTo>
                  <a:pt x="4519695" y="1983342"/>
                </a:lnTo>
                <a:lnTo>
                  <a:pt x="4505900" y="1978369"/>
                </a:lnTo>
                <a:lnTo>
                  <a:pt x="4491005" y="1975384"/>
                </a:lnTo>
                <a:lnTo>
                  <a:pt x="4475010" y="1974390"/>
                </a:lnTo>
                <a:close/>
              </a:path>
              <a:path w="9415145" h="8568690">
                <a:moveTo>
                  <a:pt x="4538255" y="2136898"/>
                </a:moveTo>
                <a:lnTo>
                  <a:pt x="4504591" y="2167682"/>
                </a:lnTo>
                <a:lnTo>
                  <a:pt x="4475848" y="2173336"/>
                </a:lnTo>
                <a:lnTo>
                  <a:pt x="4549790" y="2173336"/>
                </a:lnTo>
                <a:lnTo>
                  <a:pt x="4555741" y="2167787"/>
                </a:lnTo>
                <a:lnTo>
                  <a:pt x="4563882" y="2157290"/>
                </a:lnTo>
                <a:lnTo>
                  <a:pt x="4570086" y="2145693"/>
                </a:lnTo>
                <a:lnTo>
                  <a:pt x="4538255" y="2136898"/>
                </a:lnTo>
                <a:close/>
              </a:path>
              <a:path w="9415145" h="8568690">
                <a:moveTo>
                  <a:pt x="4547600" y="2002033"/>
                </a:moveTo>
                <a:lnTo>
                  <a:pt x="4475010" y="2002033"/>
                </a:lnTo>
                <a:lnTo>
                  <a:pt x="4484644" y="2002609"/>
                </a:lnTo>
                <a:lnTo>
                  <a:pt x="4493858" y="2004337"/>
                </a:lnTo>
                <a:lnTo>
                  <a:pt x="4532234" y="2029074"/>
                </a:lnTo>
                <a:lnTo>
                  <a:pt x="4548595" y="2064125"/>
                </a:lnTo>
                <a:lnTo>
                  <a:pt x="4549982" y="2074491"/>
                </a:lnTo>
                <a:lnTo>
                  <a:pt x="4583648" y="2074491"/>
                </a:lnTo>
                <a:lnTo>
                  <a:pt x="4570505" y="2031351"/>
                </a:lnTo>
                <a:lnTo>
                  <a:pt x="4554275" y="2008315"/>
                </a:lnTo>
                <a:lnTo>
                  <a:pt x="4547600" y="2002033"/>
                </a:lnTo>
                <a:close/>
              </a:path>
              <a:path w="9415145" h="8568690">
                <a:moveTo>
                  <a:pt x="4720792" y="1974390"/>
                </a:moveTo>
                <a:lnTo>
                  <a:pt x="4676421" y="1983342"/>
                </a:lnTo>
                <a:lnTo>
                  <a:pt x="4641318" y="2008420"/>
                </a:lnTo>
                <a:lnTo>
                  <a:pt x="4618413" y="2044859"/>
                </a:lnTo>
                <a:lnTo>
                  <a:pt x="4610662" y="2087475"/>
                </a:lnTo>
                <a:lnTo>
                  <a:pt x="4610662" y="2088313"/>
                </a:lnTo>
                <a:lnTo>
                  <a:pt x="4618413" y="2130772"/>
                </a:lnTo>
                <a:lnTo>
                  <a:pt x="4641003" y="2167159"/>
                </a:lnTo>
                <a:lnTo>
                  <a:pt x="4676029" y="2192262"/>
                </a:lnTo>
                <a:lnTo>
                  <a:pt x="4720792" y="2200980"/>
                </a:lnTo>
                <a:lnTo>
                  <a:pt x="4736812" y="2200011"/>
                </a:lnTo>
                <a:lnTo>
                  <a:pt x="4778591" y="2185482"/>
                </a:lnTo>
                <a:lnTo>
                  <a:pt x="4798479" y="2169148"/>
                </a:lnTo>
                <a:lnTo>
                  <a:pt x="4720792" y="2169148"/>
                </a:lnTo>
                <a:lnTo>
                  <a:pt x="4710975" y="2168493"/>
                </a:lnTo>
                <a:lnTo>
                  <a:pt x="4669589" y="2145903"/>
                </a:lnTo>
                <a:lnTo>
                  <a:pt x="4650741" y="2109883"/>
                </a:lnTo>
                <a:lnTo>
                  <a:pt x="4648333" y="2088313"/>
                </a:lnTo>
                <a:lnTo>
                  <a:pt x="4648935" y="2077083"/>
                </a:lnTo>
                <a:lnTo>
                  <a:pt x="4663385" y="2038105"/>
                </a:lnTo>
                <a:lnTo>
                  <a:pt x="4692756" y="2012582"/>
                </a:lnTo>
                <a:lnTo>
                  <a:pt x="4720792" y="2006221"/>
                </a:lnTo>
                <a:lnTo>
                  <a:pt x="4798110" y="2006221"/>
                </a:lnTo>
                <a:lnTo>
                  <a:pt x="4790030" y="1998708"/>
                </a:lnTo>
                <a:lnTo>
                  <a:pt x="4778172" y="1990306"/>
                </a:lnTo>
                <a:lnTo>
                  <a:pt x="4765319" y="1983342"/>
                </a:lnTo>
                <a:lnTo>
                  <a:pt x="4751471" y="1978369"/>
                </a:lnTo>
                <a:lnTo>
                  <a:pt x="4736629" y="1975384"/>
                </a:lnTo>
                <a:lnTo>
                  <a:pt x="4720792" y="1974390"/>
                </a:lnTo>
                <a:close/>
              </a:path>
              <a:path w="9415145" h="8568690">
                <a:moveTo>
                  <a:pt x="4798110" y="2006221"/>
                </a:moveTo>
                <a:lnTo>
                  <a:pt x="4720792" y="2006221"/>
                </a:lnTo>
                <a:lnTo>
                  <a:pt x="4730608" y="2006902"/>
                </a:lnTo>
                <a:lnTo>
                  <a:pt x="4739953" y="2008943"/>
                </a:lnTo>
                <a:lnTo>
                  <a:pt x="4772204" y="2029885"/>
                </a:lnTo>
                <a:lnTo>
                  <a:pt x="4791156" y="2065905"/>
                </a:lnTo>
                <a:lnTo>
                  <a:pt x="4793669" y="2087475"/>
                </a:lnTo>
                <a:lnTo>
                  <a:pt x="4793041" y="2098548"/>
                </a:lnTo>
                <a:lnTo>
                  <a:pt x="4778355" y="2137683"/>
                </a:lnTo>
                <a:lnTo>
                  <a:pt x="4748827" y="2163022"/>
                </a:lnTo>
                <a:lnTo>
                  <a:pt x="4720792" y="2169148"/>
                </a:lnTo>
                <a:lnTo>
                  <a:pt x="4798479" y="2169148"/>
                </a:lnTo>
                <a:lnTo>
                  <a:pt x="4823354" y="2130772"/>
                </a:lnTo>
                <a:lnTo>
                  <a:pt x="4831339" y="2088313"/>
                </a:lnTo>
                <a:lnTo>
                  <a:pt x="4831339" y="2087475"/>
                </a:lnTo>
                <a:lnTo>
                  <a:pt x="4830474" y="2072920"/>
                </a:lnTo>
                <a:lnTo>
                  <a:pt x="4817124" y="2031770"/>
                </a:lnTo>
                <a:lnTo>
                  <a:pt x="4800475" y="2008420"/>
                </a:lnTo>
                <a:lnTo>
                  <a:pt x="4798110" y="2006221"/>
                </a:lnTo>
                <a:close/>
              </a:path>
              <a:path w="9415145" h="8568690">
                <a:moveTo>
                  <a:pt x="4912465" y="1978159"/>
                </a:moveTo>
                <a:lnTo>
                  <a:pt x="4875607" y="1978159"/>
                </a:lnTo>
                <a:lnTo>
                  <a:pt x="4875607" y="2196791"/>
                </a:lnTo>
                <a:lnTo>
                  <a:pt x="4912465" y="2196791"/>
                </a:lnTo>
                <a:lnTo>
                  <a:pt x="4912465" y="2102135"/>
                </a:lnTo>
                <a:lnTo>
                  <a:pt x="4980252" y="2102135"/>
                </a:lnTo>
                <a:lnTo>
                  <a:pt x="4965656" y="2084124"/>
                </a:lnTo>
                <a:lnTo>
                  <a:pt x="4977924" y="2068208"/>
                </a:lnTo>
                <a:lnTo>
                  <a:pt x="4912465" y="2068208"/>
                </a:lnTo>
                <a:lnTo>
                  <a:pt x="4912465" y="1978159"/>
                </a:lnTo>
                <a:close/>
              </a:path>
              <a:path w="9415145" h="8568690">
                <a:moveTo>
                  <a:pt x="4980252" y="2102135"/>
                </a:moveTo>
                <a:lnTo>
                  <a:pt x="4936757" y="2102135"/>
                </a:lnTo>
                <a:lnTo>
                  <a:pt x="5014242" y="2196791"/>
                </a:lnTo>
                <a:lnTo>
                  <a:pt x="5056963" y="2196791"/>
                </a:lnTo>
                <a:lnTo>
                  <a:pt x="4980252" y="2102135"/>
                </a:lnTo>
                <a:close/>
              </a:path>
              <a:path w="9415145" h="8568690">
                <a:moveTo>
                  <a:pt x="5047330" y="1978159"/>
                </a:moveTo>
                <a:lnTo>
                  <a:pt x="5005446" y="1978159"/>
                </a:lnTo>
                <a:lnTo>
                  <a:pt x="4936757" y="2068208"/>
                </a:lnTo>
                <a:lnTo>
                  <a:pt x="4977924" y="2068208"/>
                </a:lnTo>
                <a:lnTo>
                  <a:pt x="5047330" y="1978159"/>
                </a:lnTo>
                <a:close/>
              </a:path>
              <a:path w="9415145" h="8568690">
                <a:moveTo>
                  <a:pt x="5169443" y="2065277"/>
                </a:moveTo>
                <a:lnTo>
                  <a:pt x="5120858" y="2073653"/>
                </a:lnTo>
                <a:lnTo>
                  <a:pt x="5087770" y="2097527"/>
                </a:lnTo>
                <a:lnTo>
                  <a:pt x="5076043" y="2133547"/>
                </a:lnTo>
                <a:lnTo>
                  <a:pt x="5076645" y="2142762"/>
                </a:lnTo>
                <a:lnTo>
                  <a:pt x="5097194" y="2181504"/>
                </a:lnTo>
                <a:lnTo>
                  <a:pt x="5140831" y="2200430"/>
                </a:lnTo>
                <a:lnTo>
                  <a:pt x="5151433" y="2200980"/>
                </a:lnTo>
                <a:lnTo>
                  <a:pt x="5162768" y="2200351"/>
                </a:lnTo>
                <a:lnTo>
                  <a:pt x="5208054" y="2185378"/>
                </a:lnTo>
                <a:lnTo>
                  <a:pt x="5224169" y="2173336"/>
                </a:lnTo>
                <a:lnTo>
                  <a:pt x="5161066" y="2173336"/>
                </a:lnTo>
                <a:lnTo>
                  <a:pt x="5153213" y="2172944"/>
                </a:lnTo>
                <a:lnTo>
                  <a:pt x="5116669" y="2151138"/>
                </a:lnTo>
                <a:lnTo>
                  <a:pt x="5111225" y="2137596"/>
                </a:lnTo>
                <a:lnTo>
                  <a:pt x="5111340" y="2129638"/>
                </a:lnTo>
                <a:lnTo>
                  <a:pt x="5137847" y="2095511"/>
                </a:lnTo>
                <a:lnTo>
                  <a:pt x="5174050" y="2089150"/>
                </a:lnTo>
                <a:lnTo>
                  <a:pt x="5266194" y="2089150"/>
                </a:lnTo>
                <a:lnTo>
                  <a:pt x="5266194" y="2074491"/>
                </a:lnTo>
                <a:lnTo>
                  <a:pt x="5229336" y="2074491"/>
                </a:lnTo>
                <a:lnTo>
                  <a:pt x="5222818" y="2072345"/>
                </a:lnTo>
                <a:lnTo>
                  <a:pt x="5215829" y="2070512"/>
                </a:lnTo>
                <a:lnTo>
                  <a:pt x="5176877" y="2065434"/>
                </a:lnTo>
                <a:lnTo>
                  <a:pt x="5169443" y="2065277"/>
                </a:lnTo>
                <a:close/>
              </a:path>
              <a:path w="9415145" h="8568690">
                <a:moveTo>
                  <a:pt x="5266194" y="2162446"/>
                </a:moveTo>
                <a:lnTo>
                  <a:pt x="5234362" y="2162446"/>
                </a:lnTo>
                <a:lnTo>
                  <a:pt x="5235200" y="2176268"/>
                </a:lnTo>
                <a:lnTo>
                  <a:pt x="5253350" y="2198467"/>
                </a:lnTo>
                <a:lnTo>
                  <a:pt x="5263683" y="2198467"/>
                </a:lnTo>
                <a:lnTo>
                  <a:pt x="5265775" y="2198327"/>
                </a:lnTo>
                <a:lnTo>
                  <a:pt x="5268288" y="2198048"/>
                </a:lnTo>
                <a:lnTo>
                  <a:pt x="5271080" y="2197768"/>
                </a:lnTo>
                <a:lnTo>
                  <a:pt x="5274291" y="2197350"/>
                </a:lnTo>
                <a:lnTo>
                  <a:pt x="5277921" y="2196791"/>
                </a:lnTo>
                <a:lnTo>
                  <a:pt x="5277921" y="2168311"/>
                </a:lnTo>
                <a:lnTo>
                  <a:pt x="5270103" y="2168031"/>
                </a:lnTo>
                <a:lnTo>
                  <a:pt x="5266194" y="2163563"/>
                </a:lnTo>
                <a:lnTo>
                  <a:pt x="5266194" y="2162446"/>
                </a:lnTo>
                <a:close/>
              </a:path>
              <a:path w="9415145" h="8568690">
                <a:moveTo>
                  <a:pt x="5266194" y="2089150"/>
                </a:moveTo>
                <a:lnTo>
                  <a:pt x="5174050" y="2089150"/>
                </a:lnTo>
                <a:lnTo>
                  <a:pt x="5188186" y="2089805"/>
                </a:lnTo>
                <a:lnTo>
                  <a:pt x="5202112" y="2091768"/>
                </a:lnTo>
                <a:lnTo>
                  <a:pt x="5215829" y="2095040"/>
                </a:lnTo>
                <a:lnTo>
                  <a:pt x="5229336" y="2099621"/>
                </a:lnTo>
                <a:lnTo>
                  <a:pt x="5229336" y="2129638"/>
                </a:lnTo>
                <a:lnTo>
                  <a:pt x="5201091" y="2162866"/>
                </a:lnTo>
                <a:lnTo>
                  <a:pt x="5161066" y="2173336"/>
                </a:lnTo>
                <a:lnTo>
                  <a:pt x="5224169" y="2173336"/>
                </a:lnTo>
                <a:lnTo>
                  <a:pt x="5226692" y="2171137"/>
                </a:lnTo>
                <a:lnTo>
                  <a:pt x="5234362" y="2162446"/>
                </a:lnTo>
                <a:lnTo>
                  <a:pt x="5266194" y="2162446"/>
                </a:lnTo>
                <a:lnTo>
                  <a:pt x="5266194" y="2089150"/>
                </a:lnTo>
                <a:close/>
              </a:path>
              <a:path w="9415145" h="8568690">
                <a:moveTo>
                  <a:pt x="5247523" y="2004546"/>
                </a:moveTo>
                <a:lnTo>
                  <a:pt x="5171537" y="2004546"/>
                </a:lnTo>
                <a:lnTo>
                  <a:pt x="5184573" y="2005462"/>
                </a:lnTo>
                <a:lnTo>
                  <a:pt x="5196039" y="2008211"/>
                </a:lnTo>
                <a:lnTo>
                  <a:pt x="5225567" y="2036168"/>
                </a:lnTo>
                <a:lnTo>
                  <a:pt x="5229336" y="2058575"/>
                </a:lnTo>
                <a:lnTo>
                  <a:pt x="5229336" y="2074491"/>
                </a:lnTo>
                <a:lnTo>
                  <a:pt x="5266194" y="2074491"/>
                </a:lnTo>
                <a:lnTo>
                  <a:pt x="5266194" y="2062345"/>
                </a:lnTo>
                <a:lnTo>
                  <a:pt x="5264676" y="2042765"/>
                </a:lnTo>
                <a:lnTo>
                  <a:pt x="5260121" y="2025488"/>
                </a:lnTo>
                <a:lnTo>
                  <a:pt x="5252529" y="2010514"/>
                </a:lnTo>
                <a:lnTo>
                  <a:pt x="5247523" y="2004546"/>
                </a:lnTo>
                <a:close/>
              </a:path>
              <a:path w="9415145" h="8568690">
                <a:moveTo>
                  <a:pt x="5175725" y="1974390"/>
                </a:moveTo>
                <a:lnTo>
                  <a:pt x="5131329" y="1981928"/>
                </a:lnTo>
                <a:lnTo>
                  <a:pt x="5088608" y="2003708"/>
                </a:lnTo>
                <a:lnTo>
                  <a:pt x="5102010" y="2029676"/>
                </a:lnTo>
                <a:lnTo>
                  <a:pt x="5111094" y="2023969"/>
                </a:lnTo>
                <a:lnTo>
                  <a:pt x="5119916" y="2018995"/>
                </a:lnTo>
                <a:lnTo>
                  <a:pt x="5162611" y="2004965"/>
                </a:lnTo>
                <a:lnTo>
                  <a:pt x="5171537" y="2004546"/>
                </a:lnTo>
                <a:lnTo>
                  <a:pt x="5247523" y="2004546"/>
                </a:lnTo>
                <a:lnTo>
                  <a:pt x="5241902" y="1997844"/>
                </a:lnTo>
                <a:lnTo>
                  <a:pt x="5228656" y="1987583"/>
                </a:lnTo>
                <a:lnTo>
                  <a:pt x="5213211" y="1980253"/>
                </a:lnTo>
                <a:lnTo>
                  <a:pt x="5195568" y="1975856"/>
                </a:lnTo>
                <a:lnTo>
                  <a:pt x="5175725" y="1974390"/>
                </a:lnTo>
                <a:close/>
              </a:path>
              <a:path w="9415145" h="8568690">
                <a:moveTo>
                  <a:pt x="5531614" y="2164122"/>
                </a:moveTo>
                <a:lnTo>
                  <a:pt x="5300836" y="2164122"/>
                </a:lnTo>
                <a:lnTo>
                  <a:pt x="5300836" y="2248308"/>
                </a:lnTo>
                <a:lnTo>
                  <a:pt x="5333505" y="2248308"/>
                </a:lnTo>
                <a:lnTo>
                  <a:pt x="5333505" y="2196791"/>
                </a:lnTo>
                <a:lnTo>
                  <a:pt x="5531614" y="2196791"/>
                </a:lnTo>
                <a:lnTo>
                  <a:pt x="5531614" y="2164122"/>
                </a:lnTo>
                <a:close/>
              </a:path>
              <a:path w="9415145" h="8568690">
                <a:moveTo>
                  <a:pt x="5531614" y="2196791"/>
                </a:moveTo>
                <a:lnTo>
                  <a:pt x="5498945" y="2196791"/>
                </a:lnTo>
                <a:lnTo>
                  <a:pt x="5498945" y="2248308"/>
                </a:lnTo>
                <a:lnTo>
                  <a:pt x="5531614" y="2248308"/>
                </a:lnTo>
                <a:lnTo>
                  <a:pt x="5531614" y="2196791"/>
                </a:lnTo>
                <a:close/>
              </a:path>
              <a:path w="9415145" h="8568690">
                <a:moveTo>
                  <a:pt x="5501877" y="1978159"/>
                </a:moveTo>
                <a:lnTo>
                  <a:pt x="5353190" y="1978159"/>
                </a:lnTo>
                <a:lnTo>
                  <a:pt x="5351096" y="2041404"/>
                </a:lnTo>
                <a:lnTo>
                  <a:pt x="5350154" y="2064518"/>
                </a:lnTo>
                <a:lnTo>
                  <a:pt x="5343557" y="2117213"/>
                </a:lnTo>
                <a:lnTo>
                  <a:pt x="5327223" y="2154070"/>
                </a:lnTo>
                <a:lnTo>
                  <a:pt x="5313541" y="2164122"/>
                </a:lnTo>
                <a:lnTo>
                  <a:pt x="5356960" y="2164122"/>
                </a:lnTo>
                <a:lnTo>
                  <a:pt x="5375808" y="2126008"/>
                </a:lnTo>
                <a:lnTo>
                  <a:pt x="5383425" y="2069936"/>
                </a:lnTo>
                <a:lnTo>
                  <a:pt x="5385860" y="2010828"/>
                </a:lnTo>
                <a:lnTo>
                  <a:pt x="5501877" y="2010828"/>
                </a:lnTo>
                <a:lnTo>
                  <a:pt x="5501877" y="1978159"/>
                </a:lnTo>
                <a:close/>
              </a:path>
              <a:path w="9415145" h="8568690">
                <a:moveTo>
                  <a:pt x="5501877" y="2010828"/>
                </a:moveTo>
                <a:lnTo>
                  <a:pt x="5465020" y="2010828"/>
                </a:lnTo>
                <a:lnTo>
                  <a:pt x="5465020" y="2164122"/>
                </a:lnTo>
                <a:lnTo>
                  <a:pt x="5501877" y="2164122"/>
                </a:lnTo>
                <a:lnTo>
                  <a:pt x="5501877" y="2010828"/>
                </a:lnTo>
                <a:close/>
              </a:path>
              <a:path w="9415145" h="8568690">
                <a:moveTo>
                  <a:pt x="5605254" y="1978159"/>
                </a:moveTo>
                <a:lnTo>
                  <a:pt x="5572585" y="1978159"/>
                </a:lnTo>
                <a:lnTo>
                  <a:pt x="5572585" y="2286003"/>
                </a:lnTo>
                <a:lnTo>
                  <a:pt x="5609442" y="2286003"/>
                </a:lnTo>
                <a:lnTo>
                  <a:pt x="5609442" y="2153651"/>
                </a:lnTo>
                <a:lnTo>
                  <a:pt x="5636576" y="2153651"/>
                </a:lnTo>
                <a:lnTo>
                  <a:pt x="5628683" y="2146531"/>
                </a:lnTo>
                <a:lnTo>
                  <a:pt x="5621065" y="2137735"/>
                </a:lnTo>
                <a:lnTo>
                  <a:pt x="5614652" y="2128102"/>
                </a:lnTo>
                <a:lnTo>
                  <a:pt x="5609442" y="2117631"/>
                </a:lnTo>
                <a:lnTo>
                  <a:pt x="5609442" y="2055225"/>
                </a:lnTo>
                <a:lnTo>
                  <a:pt x="5634572" y="2020776"/>
                </a:lnTo>
                <a:lnTo>
                  <a:pt x="5636992" y="2019205"/>
                </a:lnTo>
                <a:lnTo>
                  <a:pt x="5605254" y="2019205"/>
                </a:lnTo>
                <a:lnTo>
                  <a:pt x="5605254" y="1978159"/>
                </a:lnTo>
                <a:close/>
              </a:path>
              <a:path w="9415145" h="8568690">
                <a:moveTo>
                  <a:pt x="5636576" y="2153651"/>
                </a:moveTo>
                <a:lnTo>
                  <a:pt x="5609442" y="2153651"/>
                </a:lnTo>
                <a:lnTo>
                  <a:pt x="5616066" y="2163467"/>
                </a:lnTo>
                <a:lnTo>
                  <a:pt x="5653368" y="2193440"/>
                </a:lnTo>
                <a:lnTo>
                  <a:pt x="5690278" y="2200980"/>
                </a:lnTo>
                <a:lnTo>
                  <a:pt x="5704309" y="2200037"/>
                </a:lnTo>
                <a:lnTo>
                  <a:pt x="5741376" y="2185902"/>
                </a:lnTo>
                <a:lnTo>
                  <a:pt x="5759770" y="2169148"/>
                </a:lnTo>
                <a:lnTo>
                  <a:pt x="5678969" y="2169148"/>
                </a:lnTo>
                <a:lnTo>
                  <a:pt x="5668053" y="2168232"/>
                </a:lnTo>
                <a:lnTo>
                  <a:pt x="5657504" y="2165483"/>
                </a:lnTo>
                <a:lnTo>
                  <a:pt x="5647321" y="2160902"/>
                </a:lnTo>
                <a:lnTo>
                  <a:pt x="5637504" y="2154489"/>
                </a:lnTo>
                <a:lnTo>
                  <a:pt x="5636576" y="2153651"/>
                </a:lnTo>
                <a:close/>
              </a:path>
              <a:path w="9415145" h="8568690">
                <a:moveTo>
                  <a:pt x="5756559" y="2006221"/>
                </a:moveTo>
                <a:lnTo>
                  <a:pt x="5675618" y="2006221"/>
                </a:lnTo>
                <a:lnTo>
                  <a:pt x="5686011" y="2006928"/>
                </a:lnTo>
                <a:lnTo>
                  <a:pt x="5695827" y="2009048"/>
                </a:lnTo>
                <a:lnTo>
                  <a:pt x="5729020" y="2030304"/>
                </a:lnTo>
                <a:lnTo>
                  <a:pt x="5748077" y="2066219"/>
                </a:lnTo>
                <a:lnTo>
                  <a:pt x="5750590" y="2087475"/>
                </a:lnTo>
                <a:lnTo>
                  <a:pt x="5750014" y="2097632"/>
                </a:lnTo>
                <a:lnTo>
                  <a:pt x="5736533" y="2135825"/>
                </a:lnTo>
                <a:lnTo>
                  <a:pt x="5708340" y="2162551"/>
                </a:lnTo>
                <a:lnTo>
                  <a:pt x="5678969" y="2169148"/>
                </a:lnTo>
                <a:lnTo>
                  <a:pt x="5759770" y="2169148"/>
                </a:lnTo>
                <a:lnTo>
                  <a:pt x="5781217" y="2131139"/>
                </a:lnTo>
                <a:lnTo>
                  <a:pt x="5788285" y="2087475"/>
                </a:lnTo>
                <a:lnTo>
                  <a:pt x="5787788" y="2076507"/>
                </a:lnTo>
                <a:lnTo>
                  <a:pt x="5776165" y="2035199"/>
                </a:lnTo>
                <a:lnTo>
                  <a:pt x="5758967" y="2008734"/>
                </a:lnTo>
                <a:lnTo>
                  <a:pt x="5756559" y="2006221"/>
                </a:lnTo>
                <a:close/>
              </a:path>
              <a:path w="9415145" h="8568690">
                <a:moveTo>
                  <a:pt x="5684833" y="1974390"/>
                </a:moveTo>
                <a:lnTo>
                  <a:pt x="5639180" y="1986954"/>
                </a:lnTo>
                <a:lnTo>
                  <a:pt x="5605254" y="2019205"/>
                </a:lnTo>
                <a:lnTo>
                  <a:pt x="5636992" y="2019205"/>
                </a:lnTo>
                <a:lnTo>
                  <a:pt x="5641064" y="2016561"/>
                </a:lnTo>
                <a:lnTo>
                  <a:pt x="5647975" y="2012922"/>
                </a:lnTo>
                <a:lnTo>
                  <a:pt x="5655200" y="2009990"/>
                </a:lnTo>
                <a:lnTo>
                  <a:pt x="5662216" y="2007896"/>
                </a:lnTo>
                <a:lnTo>
                  <a:pt x="5669022" y="2006640"/>
                </a:lnTo>
                <a:lnTo>
                  <a:pt x="5675618" y="2006221"/>
                </a:lnTo>
                <a:lnTo>
                  <a:pt x="5756559" y="2006221"/>
                </a:lnTo>
                <a:lnTo>
                  <a:pt x="5751742" y="2001195"/>
                </a:lnTo>
                <a:lnTo>
                  <a:pt x="5716638" y="1979573"/>
                </a:lnTo>
                <a:lnTo>
                  <a:pt x="5695906" y="1974966"/>
                </a:lnTo>
                <a:lnTo>
                  <a:pt x="5684833" y="1974390"/>
                </a:lnTo>
                <a:close/>
              </a:path>
              <a:path w="9415145" h="8568690">
                <a:moveTo>
                  <a:pt x="5909767" y="2065277"/>
                </a:moveTo>
                <a:lnTo>
                  <a:pt x="5861182" y="2073653"/>
                </a:lnTo>
                <a:lnTo>
                  <a:pt x="5828094" y="2097527"/>
                </a:lnTo>
                <a:lnTo>
                  <a:pt x="5816367" y="2133547"/>
                </a:lnTo>
                <a:lnTo>
                  <a:pt x="5816969" y="2142762"/>
                </a:lnTo>
                <a:lnTo>
                  <a:pt x="5837518" y="2181504"/>
                </a:lnTo>
                <a:lnTo>
                  <a:pt x="5881156" y="2200430"/>
                </a:lnTo>
                <a:lnTo>
                  <a:pt x="5891758" y="2200980"/>
                </a:lnTo>
                <a:lnTo>
                  <a:pt x="5903092" y="2200351"/>
                </a:lnTo>
                <a:lnTo>
                  <a:pt x="5948379" y="2185378"/>
                </a:lnTo>
                <a:lnTo>
                  <a:pt x="5964494" y="2173336"/>
                </a:lnTo>
                <a:lnTo>
                  <a:pt x="5901391" y="2173336"/>
                </a:lnTo>
                <a:lnTo>
                  <a:pt x="5893538" y="2172944"/>
                </a:lnTo>
                <a:lnTo>
                  <a:pt x="5856994" y="2151138"/>
                </a:lnTo>
                <a:lnTo>
                  <a:pt x="5851549" y="2137596"/>
                </a:lnTo>
                <a:lnTo>
                  <a:pt x="5851664" y="2129638"/>
                </a:lnTo>
                <a:lnTo>
                  <a:pt x="5878171" y="2095511"/>
                </a:lnTo>
                <a:lnTo>
                  <a:pt x="5914374" y="2089150"/>
                </a:lnTo>
                <a:lnTo>
                  <a:pt x="6006518" y="2089150"/>
                </a:lnTo>
                <a:lnTo>
                  <a:pt x="6006518" y="2074491"/>
                </a:lnTo>
                <a:lnTo>
                  <a:pt x="5969661" y="2074491"/>
                </a:lnTo>
                <a:lnTo>
                  <a:pt x="5963143" y="2072345"/>
                </a:lnTo>
                <a:lnTo>
                  <a:pt x="5956153" y="2070512"/>
                </a:lnTo>
                <a:lnTo>
                  <a:pt x="5917202" y="2065434"/>
                </a:lnTo>
                <a:lnTo>
                  <a:pt x="5909767" y="2065277"/>
                </a:lnTo>
                <a:close/>
              </a:path>
              <a:path w="9415145" h="8568690">
                <a:moveTo>
                  <a:pt x="6006518" y="2162446"/>
                </a:moveTo>
                <a:lnTo>
                  <a:pt x="5974687" y="2162446"/>
                </a:lnTo>
                <a:lnTo>
                  <a:pt x="5975525" y="2176268"/>
                </a:lnTo>
                <a:lnTo>
                  <a:pt x="5993674" y="2198467"/>
                </a:lnTo>
                <a:lnTo>
                  <a:pt x="6004008" y="2198467"/>
                </a:lnTo>
                <a:lnTo>
                  <a:pt x="6006099" y="2198327"/>
                </a:lnTo>
                <a:lnTo>
                  <a:pt x="6008612" y="2198048"/>
                </a:lnTo>
                <a:lnTo>
                  <a:pt x="6011405" y="2197768"/>
                </a:lnTo>
                <a:lnTo>
                  <a:pt x="6014616" y="2197350"/>
                </a:lnTo>
                <a:lnTo>
                  <a:pt x="6018245" y="2196791"/>
                </a:lnTo>
                <a:lnTo>
                  <a:pt x="6018245" y="2168311"/>
                </a:lnTo>
                <a:lnTo>
                  <a:pt x="6010427" y="2168031"/>
                </a:lnTo>
                <a:lnTo>
                  <a:pt x="6006518" y="2163563"/>
                </a:lnTo>
                <a:lnTo>
                  <a:pt x="6006518" y="2162446"/>
                </a:lnTo>
                <a:close/>
              </a:path>
              <a:path w="9415145" h="8568690">
                <a:moveTo>
                  <a:pt x="6006518" y="2089150"/>
                </a:moveTo>
                <a:lnTo>
                  <a:pt x="5914374" y="2089150"/>
                </a:lnTo>
                <a:lnTo>
                  <a:pt x="5928510" y="2089805"/>
                </a:lnTo>
                <a:lnTo>
                  <a:pt x="5942437" y="2091768"/>
                </a:lnTo>
                <a:lnTo>
                  <a:pt x="5956153" y="2095040"/>
                </a:lnTo>
                <a:lnTo>
                  <a:pt x="5969661" y="2099621"/>
                </a:lnTo>
                <a:lnTo>
                  <a:pt x="5969661" y="2129638"/>
                </a:lnTo>
                <a:lnTo>
                  <a:pt x="5941415" y="2162866"/>
                </a:lnTo>
                <a:lnTo>
                  <a:pt x="5901391" y="2173336"/>
                </a:lnTo>
                <a:lnTo>
                  <a:pt x="5964494" y="2173336"/>
                </a:lnTo>
                <a:lnTo>
                  <a:pt x="5967017" y="2171137"/>
                </a:lnTo>
                <a:lnTo>
                  <a:pt x="5974687" y="2162446"/>
                </a:lnTo>
                <a:lnTo>
                  <a:pt x="6006518" y="2162446"/>
                </a:lnTo>
                <a:lnTo>
                  <a:pt x="6006518" y="2089150"/>
                </a:lnTo>
                <a:close/>
              </a:path>
              <a:path w="9415145" h="8568690">
                <a:moveTo>
                  <a:pt x="5987847" y="2004546"/>
                </a:moveTo>
                <a:lnTo>
                  <a:pt x="5911861" y="2004546"/>
                </a:lnTo>
                <a:lnTo>
                  <a:pt x="5924898" y="2005462"/>
                </a:lnTo>
                <a:lnTo>
                  <a:pt x="5936363" y="2008211"/>
                </a:lnTo>
                <a:lnTo>
                  <a:pt x="5965892" y="2036168"/>
                </a:lnTo>
                <a:lnTo>
                  <a:pt x="5969661" y="2058575"/>
                </a:lnTo>
                <a:lnTo>
                  <a:pt x="5969661" y="2074491"/>
                </a:lnTo>
                <a:lnTo>
                  <a:pt x="6006518" y="2074491"/>
                </a:lnTo>
                <a:lnTo>
                  <a:pt x="6006518" y="2062345"/>
                </a:lnTo>
                <a:lnTo>
                  <a:pt x="6005000" y="2042765"/>
                </a:lnTo>
                <a:lnTo>
                  <a:pt x="6000445" y="2025488"/>
                </a:lnTo>
                <a:lnTo>
                  <a:pt x="5992854" y="2010514"/>
                </a:lnTo>
                <a:lnTo>
                  <a:pt x="5987847" y="2004546"/>
                </a:lnTo>
                <a:close/>
              </a:path>
              <a:path w="9415145" h="8568690">
                <a:moveTo>
                  <a:pt x="5916049" y="1974390"/>
                </a:moveTo>
                <a:lnTo>
                  <a:pt x="5871653" y="1981928"/>
                </a:lnTo>
                <a:lnTo>
                  <a:pt x="5828932" y="2003708"/>
                </a:lnTo>
                <a:lnTo>
                  <a:pt x="5842335" y="2029676"/>
                </a:lnTo>
                <a:lnTo>
                  <a:pt x="5851418" y="2023969"/>
                </a:lnTo>
                <a:lnTo>
                  <a:pt x="5860240" y="2018995"/>
                </a:lnTo>
                <a:lnTo>
                  <a:pt x="5902935" y="2004965"/>
                </a:lnTo>
                <a:lnTo>
                  <a:pt x="5911861" y="2004546"/>
                </a:lnTo>
                <a:lnTo>
                  <a:pt x="5987847" y="2004546"/>
                </a:lnTo>
                <a:lnTo>
                  <a:pt x="5982225" y="1997844"/>
                </a:lnTo>
                <a:lnTo>
                  <a:pt x="5968980" y="1987583"/>
                </a:lnTo>
                <a:lnTo>
                  <a:pt x="5953535" y="1980253"/>
                </a:lnTo>
                <a:lnTo>
                  <a:pt x="5935892" y="1975856"/>
                </a:lnTo>
                <a:lnTo>
                  <a:pt x="5916049" y="1974390"/>
                </a:lnTo>
                <a:close/>
              </a:path>
              <a:path w="9415145" h="8568690">
                <a:moveTo>
                  <a:pt x="6103148" y="1978159"/>
                </a:moveTo>
                <a:lnTo>
                  <a:pt x="6065034" y="1978159"/>
                </a:lnTo>
                <a:lnTo>
                  <a:pt x="6065034" y="2196791"/>
                </a:lnTo>
                <a:lnTo>
                  <a:pt x="6100216" y="2196791"/>
                </a:lnTo>
                <a:lnTo>
                  <a:pt x="6100216" y="2031351"/>
                </a:lnTo>
                <a:lnTo>
                  <a:pt x="6133322" y="2031351"/>
                </a:lnTo>
                <a:lnTo>
                  <a:pt x="6103148" y="1978159"/>
                </a:lnTo>
                <a:close/>
              </a:path>
              <a:path w="9415145" h="8568690">
                <a:moveTo>
                  <a:pt x="6303351" y="2031351"/>
                </a:moveTo>
                <a:lnTo>
                  <a:pt x="6268169" y="2031351"/>
                </a:lnTo>
                <a:lnTo>
                  <a:pt x="6268169" y="2196791"/>
                </a:lnTo>
                <a:lnTo>
                  <a:pt x="6303351" y="2196791"/>
                </a:lnTo>
                <a:lnTo>
                  <a:pt x="6303351" y="2031351"/>
                </a:lnTo>
                <a:close/>
              </a:path>
              <a:path w="9415145" h="8568690">
                <a:moveTo>
                  <a:pt x="6133322" y="2031351"/>
                </a:moveTo>
                <a:lnTo>
                  <a:pt x="6100216" y="2031351"/>
                </a:lnTo>
                <a:lnTo>
                  <a:pt x="6172675" y="2157840"/>
                </a:lnTo>
                <a:lnTo>
                  <a:pt x="6196130" y="2157840"/>
                </a:lnTo>
                <a:lnTo>
                  <a:pt x="6216883" y="2121401"/>
                </a:lnTo>
                <a:lnTo>
                  <a:pt x="6184402" y="2121401"/>
                </a:lnTo>
                <a:lnTo>
                  <a:pt x="6133322" y="2031351"/>
                </a:lnTo>
                <a:close/>
              </a:path>
              <a:path w="9415145" h="8568690">
                <a:moveTo>
                  <a:pt x="6303351" y="1978159"/>
                </a:moveTo>
                <a:lnTo>
                  <a:pt x="6266075" y="1978159"/>
                </a:lnTo>
                <a:lnTo>
                  <a:pt x="6184402" y="2121401"/>
                </a:lnTo>
                <a:lnTo>
                  <a:pt x="6216883" y="2121401"/>
                </a:lnTo>
                <a:lnTo>
                  <a:pt x="6268169" y="2031351"/>
                </a:lnTo>
                <a:lnTo>
                  <a:pt x="6303351" y="2031351"/>
                </a:lnTo>
                <a:lnTo>
                  <a:pt x="6303351" y="1978159"/>
                </a:lnTo>
                <a:close/>
              </a:path>
              <a:path w="9415145" h="8568690">
                <a:moveTo>
                  <a:pt x="6399248" y="1978578"/>
                </a:moveTo>
                <a:lnTo>
                  <a:pt x="6362391" y="1978578"/>
                </a:lnTo>
                <a:lnTo>
                  <a:pt x="6362391" y="2196791"/>
                </a:lnTo>
                <a:lnTo>
                  <a:pt x="6397573" y="2196791"/>
                </a:lnTo>
                <a:lnTo>
                  <a:pt x="6433607" y="2147369"/>
                </a:lnTo>
                <a:lnTo>
                  <a:pt x="6399248" y="2147369"/>
                </a:lnTo>
                <a:lnTo>
                  <a:pt x="6399248" y="1978578"/>
                </a:lnTo>
                <a:close/>
              </a:path>
              <a:path w="9415145" h="8568690">
                <a:moveTo>
                  <a:pt x="6555055" y="2031351"/>
                </a:moveTo>
                <a:lnTo>
                  <a:pt x="6518198" y="2031351"/>
                </a:lnTo>
                <a:lnTo>
                  <a:pt x="6518198" y="2196791"/>
                </a:lnTo>
                <a:lnTo>
                  <a:pt x="6555055" y="2196791"/>
                </a:lnTo>
                <a:lnTo>
                  <a:pt x="6555055" y="2031351"/>
                </a:lnTo>
                <a:close/>
              </a:path>
              <a:path w="9415145" h="8568690">
                <a:moveTo>
                  <a:pt x="6555055" y="1978159"/>
                </a:moveTo>
                <a:lnTo>
                  <a:pt x="6521548" y="1978159"/>
                </a:lnTo>
                <a:lnTo>
                  <a:pt x="6399248" y="2147369"/>
                </a:lnTo>
                <a:lnTo>
                  <a:pt x="6433607" y="2147369"/>
                </a:lnTo>
                <a:lnTo>
                  <a:pt x="6518198" y="2031351"/>
                </a:lnTo>
                <a:lnTo>
                  <a:pt x="6555055" y="2031351"/>
                </a:lnTo>
                <a:lnTo>
                  <a:pt x="6555055" y="1978159"/>
                </a:lnTo>
                <a:close/>
              </a:path>
              <a:path w="9415145" h="8568690">
                <a:moveTo>
                  <a:pt x="6642010" y="2149882"/>
                </a:moveTo>
                <a:lnTo>
                  <a:pt x="6611015" y="2149882"/>
                </a:lnTo>
                <a:lnTo>
                  <a:pt x="6611015" y="2196791"/>
                </a:lnTo>
                <a:lnTo>
                  <a:pt x="6642010" y="2196791"/>
                </a:lnTo>
                <a:lnTo>
                  <a:pt x="6642010" y="2149882"/>
                </a:lnTo>
                <a:close/>
              </a:path>
              <a:path w="9415145" h="8568690">
                <a:moveTo>
                  <a:pt x="6931876" y="1897324"/>
                </a:moveTo>
                <a:lnTo>
                  <a:pt x="6889233" y="1904392"/>
                </a:lnTo>
                <a:lnTo>
                  <a:pt x="6852193" y="1924338"/>
                </a:lnTo>
                <a:lnTo>
                  <a:pt x="6822429" y="1954259"/>
                </a:lnTo>
                <a:lnTo>
                  <a:pt x="6801618" y="1991562"/>
                </a:lnTo>
                <a:lnTo>
                  <a:pt x="6791802" y="2033419"/>
                </a:lnTo>
                <a:lnTo>
                  <a:pt x="6791147" y="2048104"/>
                </a:lnTo>
                <a:lnTo>
                  <a:pt x="6791776" y="2062266"/>
                </a:lnTo>
                <a:lnTo>
                  <a:pt x="6801200" y="2103810"/>
                </a:lnTo>
                <a:lnTo>
                  <a:pt x="6820989" y="2141191"/>
                </a:lnTo>
                <a:lnTo>
                  <a:pt x="6850203" y="2171556"/>
                </a:lnTo>
                <a:lnTo>
                  <a:pt x="6887218" y="2191817"/>
                </a:lnTo>
                <a:lnTo>
                  <a:pt x="6931038" y="2198885"/>
                </a:lnTo>
                <a:lnTo>
                  <a:pt x="6945828" y="2198126"/>
                </a:lnTo>
                <a:lnTo>
                  <a:pt x="6986743" y="2186739"/>
                </a:lnTo>
                <a:lnTo>
                  <a:pt x="7019617" y="2164960"/>
                </a:lnTo>
                <a:lnTo>
                  <a:pt x="6931458" y="2164960"/>
                </a:lnTo>
                <a:lnTo>
                  <a:pt x="6920201" y="2164358"/>
                </a:lnTo>
                <a:lnTo>
                  <a:pt x="6880490" y="2150091"/>
                </a:lnTo>
                <a:lnTo>
                  <a:pt x="6850989" y="2120903"/>
                </a:lnTo>
                <a:lnTo>
                  <a:pt x="6833267" y="2081323"/>
                </a:lnTo>
                <a:lnTo>
                  <a:pt x="6829262" y="2048104"/>
                </a:lnTo>
                <a:lnTo>
                  <a:pt x="6829707" y="2037293"/>
                </a:lnTo>
                <a:lnTo>
                  <a:pt x="6840308" y="1995593"/>
                </a:lnTo>
                <a:lnTo>
                  <a:pt x="6863527" y="1960175"/>
                </a:lnTo>
                <a:lnTo>
                  <a:pt x="6898474" y="1937323"/>
                </a:lnTo>
                <a:lnTo>
                  <a:pt x="6931458" y="1931668"/>
                </a:lnTo>
                <a:lnTo>
                  <a:pt x="7019659" y="1931668"/>
                </a:lnTo>
                <a:lnTo>
                  <a:pt x="7012607" y="1925491"/>
                </a:lnTo>
                <a:lnTo>
                  <a:pt x="6975697" y="1904627"/>
                </a:lnTo>
                <a:lnTo>
                  <a:pt x="6947216" y="1898136"/>
                </a:lnTo>
                <a:lnTo>
                  <a:pt x="6931876" y="1897324"/>
                </a:lnTo>
                <a:close/>
              </a:path>
              <a:path w="9415145" h="8568690">
                <a:moveTo>
                  <a:pt x="7019659" y="1931668"/>
                </a:moveTo>
                <a:lnTo>
                  <a:pt x="6931458" y="1931668"/>
                </a:lnTo>
                <a:lnTo>
                  <a:pt x="6942504" y="1932270"/>
                </a:lnTo>
                <a:lnTo>
                  <a:pt x="6953027" y="1934077"/>
                </a:lnTo>
                <a:lnTo>
                  <a:pt x="6989990" y="1952400"/>
                </a:lnTo>
                <a:lnTo>
                  <a:pt x="7016900" y="1984756"/>
                </a:lnTo>
                <a:lnTo>
                  <a:pt x="7031350" y="2025906"/>
                </a:lnTo>
                <a:lnTo>
                  <a:pt x="7033234" y="2048104"/>
                </a:lnTo>
                <a:lnTo>
                  <a:pt x="7032789" y="2058759"/>
                </a:lnTo>
                <a:lnTo>
                  <a:pt x="7022344" y="2100616"/>
                </a:lnTo>
                <a:lnTo>
                  <a:pt x="6999152" y="2136060"/>
                </a:lnTo>
                <a:lnTo>
                  <a:pt x="6964440" y="2159305"/>
                </a:lnTo>
                <a:lnTo>
                  <a:pt x="6931458" y="2164960"/>
                </a:lnTo>
                <a:lnTo>
                  <a:pt x="7019617" y="2164960"/>
                </a:lnTo>
                <a:lnTo>
                  <a:pt x="7048208" y="2130929"/>
                </a:lnTo>
                <a:lnTo>
                  <a:pt x="7065459" y="2091716"/>
                </a:lnTo>
                <a:lnTo>
                  <a:pt x="7071348" y="2048523"/>
                </a:lnTo>
                <a:lnTo>
                  <a:pt x="7070720" y="2034571"/>
                </a:lnTo>
                <a:lnTo>
                  <a:pt x="7061296" y="1993656"/>
                </a:lnTo>
                <a:lnTo>
                  <a:pt x="7041507" y="1956275"/>
                </a:lnTo>
                <a:lnTo>
                  <a:pt x="7023156" y="1934731"/>
                </a:lnTo>
                <a:lnTo>
                  <a:pt x="7019659" y="1931668"/>
                </a:lnTo>
                <a:close/>
              </a:path>
              <a:path w="9415145" h="8568690">
                <a:moveTo>
                  <a:pt x="7309266" y="1884759"/>
                </a:moveTo>
                <a:lnTo>
                  <a:pt x="7216704" y="1912821"/>
                </a:lnTo>
                <a:lnTo>
                  <a:pt x="7171470" y="1932087"/>
                </a:lnTo>
                <a:lnTo>
                  <a:pt x="7138381" y="1961824"/>
                </a:lnTo>
                <a:lnTo>
                  <a:pt x="7118278" y="2007896"/>
                </a:lnTo>
                <a:lnTo>
                  <a:pt x="7111995" y="2056664"/>
                </a:lnTo>
                <a:lnTo>
                  <a:pt x="7111576" y="2076166"/>
                </a:lnTo>
                <a:lnTo>
                  <a:pt x="7113304" y="2104228"/>
                </a:lnTo>
                <a:lnTo>
                  <a:pt x="7127125" y="2150301"/>
                </a:lnTo>
                <a:lnTo>
                  <a:pt x="7154690" y="2182603"/>
                </a:lnTo>
                <a:lnTo>
                  <a:pt x="7195526" y="2198938"/>
                </a:lnTo>
                <a:lnTo>
                  <a:pt x="7220892" y="2200980"/>
                </a:lnTo>
                <a:lnTo>
                  <a:pt x="7237803" y="2200142"/>
                </a:lnTo>
                <a:lnTo>
                  <a:pt x="7280367" y="2187577"/>
                </a:lnTo>
                <a:lnTo>
                  <a:pt x="7220892" y="2169148"/>
                </a:lnTo>
                <a:lnTo>
                  <a:pt x="7204715" y="2167865"/>
                </a:lnTo>
                <a:lnTo>
                  <a:pt x="7168119" y="2148625"/>
                </a:lnTo>
                <a:lnTo>
                  <a:pt x="7150842" y="2111480"/>
                </a:lnTo>
                <a:lnTo>
                  <a:pt x="7149690" y="2096271"/>
                </a:lnTo>
                <a:lnTo>
                  <a:pt x="7150947" y="2079884"/>
                </a:lnTo>
                <a:lnTo>
                  <a:pt x="7154716" y="2065486"/>
                </a:lnTo>
                <a:lnTo>
                  <a:pt x="7160999" y="2053078"/>
                </a:lnTo>
                <a:lnTo>
                  <a:pt x="7169794" y="2042660"/>
                </a:lnTo>
                <a:lnTo>
                  <a:pt x="7172560" y="2040566"/>
                </a:lnTo>
                <a:lnTo>
                  <a:pt x="7146758" y="2040566"/>
                </a:lnTo>
                <a:lnTo>
                  <a:pt x="7154454" y="2003106"/>
                </a:lnTo>
                <a:lnTo>
                  <a:pt x="7175448" y="1969363"/>
                </a:lnTo>
                <a:lnTo>
                  <a:pt x="7210264" y="1947846"/>
                </a:lnTo>
                <a:lnTo>
                  <a:pt x="7311361" y="1916590"/>
                </a:lnTo>
                <a:lnTo>
                  <a:pt x="7309266" y="1884759"/>
                </a:lnTo>
                <a:close/>
              </a:path>
              <a:path w="9415145" h="8568690">
                <a:moveTo>
                  <a:pt x="7304839" y="2023812"/>
                </a:moveTo>
                <a:lnTo>
                  <a:pt x="7220892" y="2023812"/>
                </a:lnTo>
                <a:lnTo>
                  <a:pt x="7237070" y="2025068"/>
                </a:lnTo>
                <a:lnTo>
                  <a:pt x="7251258" y="2028838"/>
                </a:lnTo>
                <a:lnTo>
                  <a:pt x="7281728" y="2054727"/>
                </a:lnTo>
                <a:lnTo>
                  <a:pt x="7292094" y="2096271"/>
                </a:lnTo>
                <a:lnTo>
                  <a:pt x="7290916" y="2112003"/>
                </a:lnTo>
                <a:lnTo>
                  <a:pt x="7273247" y="2149463"/>
                </a:lnTo>
                <a:lnTo>
                  <a:pt x="7236886" y="2167918"/>
                </a:lnTo>
                <a:lnTo>
                  <a:pt x="7220892" y="2169148"/>
                </a:lnTo>
                <a:lnTo>
                  <a:pt x="7303776" y="2169148"/>
                </a:lnTo>
                <a:lnTo>
                  <a:pt x="7326648" y="2124437"/>
                </a:lnTo>
                <a:lnTo>
                  <a:pt x="7329790" y="2094595"/>
                </a:lnTo>
                <a:lnTo>
                  <a:pt x="7329069" y="2080905"/>
                </a:lnTo>
                <a:lnTo>
                  <a:pt x="7317643" y="2042241"/>
                </a:lnTo>
                <a:lnTo>
                  <a:pt x="7311099" y="2031377"/>
                </a:lnTo>
                <a:lnTo>
                  <a:pt x="7304839" y="2023812"/>
                </a:lnTo>
                <a:close/>
              </a:path>
              <a:path w="9415145" h="8568690">
                <a:moveTo>
                  <a:pt x="7230107" y="1993656"/>
                </a:moveTo>
                <a:lnTo>
                  <a:pt x="7190762" y="2000724"/>
                </a:lnTo>
                <a:lnTo>
                  <a:pt x="7152884" y="2030095"/>
                </a:lnTo>
                <a:lnTo>
                  <a:pt x="7146758" y="2040566"/>
                </a:lnTo>
                <a:lnTo>
                  <a:pt x="7172560" y="2040566"/>
                </a:lnTo>
                <a:lnTo>
                  <a:pt x="7180684" y="2034414"/>
                </a:lnTo>
                <a:lnTo>
                  <a:pt x="7192830" y="2028524"/>
                </a:lnTo>
                <a:lnTo>
                  <a:pt x="7206233" y="2024990"/>
                </a:lnTo>
                <a:lnTo>
                  <a:pt x="7220892" y="2023812"/>
                </a:lnTo>
                <a:lnTo>
                  <a:pt x="7304839" y="2023812"/>
                </a:lnTo>
                <a:lnTo>
                  <a:pt x="7303193" y="2021823"/>
                </a:lnTo>
                <a:lnTo>
                  <a:pt x="7258902" y="1996902"/>
                </a:lnTo>
                <a:lnTo>
                  <a:pt x="7245054" y="1994467"/>
                </a:lnTo>
                <a:lnTo>
                  <a:pt x="7230107" y="1993656"/>
                </a:lnTo>
                <a:close/>
              </a:path>
              <a:path w="9415145" h="8568690">
                <a:moveTo>
                  <a:pt x="7407392" y="1978159"/>
                </a:moveTo>
                <a:lnTo>
                  <a:pt x="7374723" y="1978159"/>
                </a:lnTo>
                <a:lnTo>
                  <a:pt x="7374723" y="2286003"/>
                </a:lnTo>
                <a:lnTo>
                  <a:pt x="7411580" y="2286003"/>
                </a:lnTo>
                <a:lnTo>
                  <a:pt x="7411580" y="2153651"/>
                </a:lnTo>
                <a:lnTo>
                  <a:pt x="7438713" y="2153651"/>
                </a:lnTo>
                <a:lnTo>
                  <a:pt x="7430820" y="2146531"/>
                </a:lnTo>
                <a:lnTo>
                  <a:pt x="7423203" y="2137735"/>
                </a:lnTo>
                <a:lnTo>
                  <a:pt x="7416789" y="2128102"/>
                </a:lnTo>
                <a:lnTo>
                  <a:pt x="7411580" y="2117631"/>
                </a:lnTo>
                <a:lnTo>
                  <a:pt x="7411580" y="2055225"/>
                </a:lnTo>
                <a:lnTo>
                  <a:pt x="7436710" y="2020776"/>
                </a:lnTo>
                <a:lnTo>
                  <a:pt x="7439130" y="2019205"/>
                </a:lnTo>
                <a:lnTo>
                  <a:pt x="7407392" y="2019205"/>
                </a:lnTo>
                <a:lnTo>
                  <a:pt x="7407392" y="1978159"/>
                </a:lnTo>
                <a:close/>
              </a:path>
              <a:path w="9415145" h="8568690">
                <a:moveTo>
                  <a:pt x="7438713" y="2153651"/>
                </a:moveTo>
                <a:lnTo>
                  <a:pt x="7411580" y="2153651"/>
                </a:lnTo>
                <a:lnTo>
                  <a:pt x="7418203" y="2163467"/>
                </a:lnTo>
                <a:lnTo>
                  <a:pt x="7455506" y="2193440"/>
                </a:lnTo>
                <a:lnTo>
                  <a:pt x="7492416" y="2200980"/>
                </a:lnTo>
                <a:lnTo>
                  <a:pt x="7506447" y="2200037"/>
                </a:lnTo>
                <a:lnTo>
                  <a:pt x="7543513" y="2185902"/>
                </a:lnTo>
                <a:lnTo>
                  <a:pt x="7561907" y="2169148"/>
                </a:lnTo>
                <a:lnTo>
                  <a:pt x="7481107" y="2169148"/>
                </a:lnTo>
                <a:lnTo>
                  <a:pt x="7470191" y="2168232"/>
                </a:lnTo>
                <a:lnTo>
                  <a:pt x="7459641" y="2165483"/>
                </a:lnTo>
                <a:lnTo>
                  <a:pt x="7449458" y="2160902"/>
                </a:lnTo>
                <a:lnTo>
                  <a:pt x="7439642" y="2154489"/>
                </a:lnTo>
                <a:lnTo>
                  <a:pt x="7438713" y="2153651"/>
                </a:lnTo>
                <a:close/>
              </a:path>
              <a:path w="9415145" h="8568690">
                <a:moveTo>
                  <a:pt x="7558696" y="2006221"/>
                </a:moveTo>
                <a:lnTo>
                  <a:pt x="7477756" y="2006221"/>
                </a:lnTo>
                <a:lnTo>
                  <a:pt x="7488148" y="2006928"/>
                </a:lnTo>
                <a:lnTo>
                  <a:pt x="7497965" y="2009048"/>
                </a:lnTo>
                <a:lnTo>
                  <a:pt x="7531158" y="2030304"/>
                </a:lnTo>
                <a:lnTo>
                  <a:pt x="7550215" y="2066219"/>
                </a:lnTo>
                <a:lnTo>
                  <a:pt x="7552728" y="2087475"/>
                </a:lnTo>
                <a:lnTo>
                  <a:pt x="7552152" y="2097632"/>
                </a:lnTo>
                <a:lnTo>
                  <a:pt x="7538671" y="2135825"/>
                </a:lnTo>
                <a:lnTo>
                  <a:pt x="7510478" y="2162551"/>
                </a:lnTo>
                <a:lnTo>
                  <a:pt x="7481107" y="2169148"/>
                </a:lnTo>
                <a:lnTo>
                  <a:pt x="7561907" y="2169148"/>
                </a:lnTo>
                <a:lnTo>
                  <a:pt x="7583355" y="2131139"/>
                </a:lnTo>
                <a:lnTo>
                  <a:pt x="7590423" y="2087475"/>
                </a:lnTo>
                <a:lnTo>
                  <a:pt x="7589925" y="2076507"/>
                </a:lnTo>
                <a:lnTo>
                  <a:pt x="7578303" y="2035199"/>
                </a:lnTo>
                <a:lnTo>
                  <a:pt x="7561105" y="2008734"/>
                </a:lnTo>
                <a:lnTo>
                  <a:pt x="7558696" y="2006221"/>
                </a:lnTo>
                <a:close/>
              </a:path>
              <a:path w="9415145" h="8568690">
                <a:moveTo>
                  <a:pt x="7486970" y="1974390"/>
                </a:moveTo>
                <a:lnTo>
                  <a:pt x="7441318" y="1986954"/>
                </a:lnTo>
                <a:lnTo>
                  <a:pt x="7407392" y="2019205"/>
                </a:lnTo>
                <a:lnTo>
                  <a:pt x="7439130" y="2019205"/>
                </a:lnTo>
                <a:lnTo>
                  <a:pt x="7443202" y="2016561"/>
                </a:lnTo>
                <a:lnTo>
                  <a:pt x="7450113" y="2012922"/>
                </a:lnTo>
                <a:lnTo>
                  <a:pt x="7457338" y="2009990"/>
                </a:lnTo>
                <a:lnTo>
                  <a:pt x="7464353" y="2007896"/>
                </a:lnTo>
                <a:lnTo>
                  <a:pt x="7471159" y="2006640"/>
                </a:lnTo>
                <a:lnTo>
                  <a:pt x="7477756" y="2006221"/>
                </a:lnTo>
                <a:lnTo>
                  <a:pt x="7558696" y="2006221"/>
                </a:lnTo>
                <a:lnTo>
                  <a:pt x="7553880" y="2001195"/>
                </a:lnTo>
                <a:lnTo>
                  <a:pt x="7518776" y="1979573"/>
                </a:lnTo>
                <a:lnTo>
                  <a:pt x="7498043" y="1974966"/>
                </a:lnTo>
                <a:lnTo>
                  <a:pt x="7486970" y="1974390"/>
                </a:lnTo>
                <a:close/>
              </a:path>
              <a:path w="9415145" h="8568690">
                <a:moveTo>
                  <a:pt x="7731171" y="1974390"/>
                </a:moveTo>
                <a:lnTo>
                  <a:pt x="7686801" y="1983342"/>
                </a:lnTo>
                <a:lnTo>
                  <a:pt x="7651697" y="2008420"/>
                </a:lnTo>
                <a:lnTo>
                  <a:pt x="7628792" y="2044859"/>
                </a:lnTo>
                <a:lnTo>
                  <a:pt x="7621042" y="2087475"/>
                </a:lnTo>
                <a:lnTo>
                  <a:pt x="7621042" y="2088313"/>
                </a:lnTo>
                <a:lnTo>
                  <a:pt x="7628792" y="2130772"/>
                </a:lnTo>
                <a:lnTo>
                  <a:pt x="7651383" y="2167159"/>
                </a:lnTo>
                <a:lnTo>
                  <a:pt x="7686408" y="2192262"/>
                </a:lnTo>
                <a:lnTo>
                  <a:pt x="7731171" y="2200980"/>
                </a:lnTo>
                <a:lnTo>
                  <a:pt x="7747192" y="2200011"/>
                </a:lnTo>
                <a:lnTo>
                  <a:pt x="7788970" y="2185482"/>
                </a:lnTo>
                <a:lnTo>
                  <a:pt x="7808858" y="2169148"/>
                </a:lnTo>
                <a:lnTo>
                  <a:pt x="7731171" y="2169148"/>
                </a:lnTo>
                <a:lnTo>
                  <a:pt x="7721355" y="2168493"/>
                </a:lnTo>
                <a:lnTo>
                  <a:pt x="7679968" y="2145903"/>
                </a:lnTo>
                <a:lnTo>
                  <a:pt x="7661121" y="2109883"/>
                </a:lnTo>
                <a:lnTo>
                  <a:pt x="7658712" y="2088313"/>
                </a:lnTo>
                <a:lnTo>
                  <a:pt x="7659315" y="2077083"/>
                </a:lnTo>
                <a:lnTo>
                  <a:pt x="7673765" y="2038105"/>
                </a:lnTo>
                <a:lnTo>
                  <a:pt x="7703135" y="2012582"/>
                </a:lnTo>
                <a:lnTo>
                  <a:pt x="7731171" y="2006221"/>
                </a:lnTo>
                <a:lnTo>
                  <a:pt x="7808490" y="2006221"/>
                </a:lnTo>
                <a:lnTo>
                  <a:pt x="7800410" y="1998708"/>
                </a:lnTo>
                <a:lnTo>
                  <a:pt x="7788552" y="1990306"/>
                </a:lnTo>
                <a:lnTo>
                  <a:pt x="7775699" y="1983342"/>
                </a:lnTo>
                <a:lnTo>
                  <a:pt x="7761851" y="1978369"/>
                </a:lnTo>
                <a:lnTo>
                  <a:pt x="7747009" y="1975384"/>
                </a:lnTo>
                <a:lnTo>
                  <a:pt x="7731171" y="1974390"/>
                </a:lnTo>
                <a:close/>
              </a:path>
              <a:path w="9415145" h="8568690">
                <a:moveTo>
                  <a:pt x="7808490" y="2006221"/>
                </a:moveTo>
                <a:lnTo>
                  <a:pt x="7731171" y="2006221"/>
                </a:lnTo>
                <a:lnTo>
                  <a:pt x="7740988" y="2006902"/>
                </a:lnTo>
                <a:lnTo>
                  <a:pt x="7750333" y="2008943"/>
                </a:lnTo>
                <a:lnTo>
                  <a:pt x="7782583" y="2029885"/>
                </a:lnTo>
                <a:lnTo>
                  <a:pt x="7801535" y="2065905"/>
                </a:lnTo>
                <a:lnTo>
                  <a:pt x="7804048" y="2087475"/>
                </a:lnTo>
                <a:lnTo>
                  <a:pt x="7803420" y="2098548"/>
                </a:lnTo>
                <a:lnTo>
                  <a:pt x="7788735" y="2137683"/>
                </a:lnTo>
                <a:lnTo>
                  <a:pt x="7759207" y="2163022"/>
                </a:lnTo>
                <a:lnTo>
                  <a:pt x="7731171" y="2169148"/>
                </a:lnTo>
                <a:lnTo>
                  <a:pt x="7808858" y="2169148"/>
                </a:lnTo>
                <a:lnTo>
                  <a:pt x="7833733" y="2130772"/>
                </a:lnTo>
                <a:lnTo>
                  <a:pt x="7841719" y="2088313"/>
                </a:lnTo>
                <a:lnTo>
                  <a:pt x="7841719" y="2087475"/>
                </a:lnTo>
                <a:lnTo>
                  <a:pt x="7840854" y="2072920"/>
                </a:lnTo>
                <a:lnTo>
                  <a:pt x="7827503" y="2031770"/>
                </a:lnTo>
                <a:lnTo>
                  <a:pt x="7810855" y="2008420"/>
                </a:lnTo>
                <a:lnTo>
                  <a:pt x="7808490" y="2006221"/>
                </a:lnTo>
                <a:close/>
              </a:path>
              <a:path w="9415145" h="8568690">
                <a:moveTo>
                  <a:pt x="8077813" y="1884759"/>
                </a:moveTo>
                <a:lnTo>
                  <a:pt x="7985251" y="1912821"/>
                </a:lnTo>
                <a:lnTo>
                  <a:pt x="7940016" y="1932087"/>
                </a:lnTo>
                <a:lnTo>
                  <a:pt x="7906928" y="1961824"/>
                </a:lnTo>
                <a:lnTo>
                  <a:pt x="7886824" y="2007896"/>
                </a:lnTo>
                <a:lnTo>
                  <a:pt x="7880541" y="2056664"/>
                </a:lnTo>
                <a:lnTo>
                  <a:pt x="7880123" y="2076166"/>
                </a:lnTo>
                <a:lnTo>
                  <a:pt x="7881850" y="2104228"/>
                </a:lnTo>
                <a:lnTo>
                  <a:pt x="7895672" y="2150301"/>
                </a:lnTo>
                <a:lnTo>
                  <a:pt x="7923237" y="2182603"/>
                </a:lnTo>
                <a:lnTo>
                  <a:pt x="7964073" y="2198938"/>
                </a:lnTo>
                <a:lnTo>
                  <a:pt x="7989439" y="2200980"/>
                </a:lnTo>
                <a:lnTo>
                  <a:pt x="8006349" y="2200142"/>
                </a:lnTo>
                <a:lnTo>
                  <a:pt x="8048913" y="2187577"/>
                </a:lnTo>
                <a:lnTo>
                  <a:pt x="7989439" y="2169148"/>
                </a:lnTo>
                <a:lnTo>
                  <a:pt x="7973261" y="2167865"/>
                </a:lnTo>
                <a:lnTo>
                  <a:pt x="7936666" y="2148625"/>
                </a:lnTo>
                <a:lnTo>
                  <a:pt x="7919389" y="2111480"/>
                </a:lnTo>
                <a:lnTo>
                  <a:pt x="7918237" y="2096271"/>
                </a:lnTo>
                <a:lnTo>
                  <a:pt x="7919493" y="2079884"/>
                </a:lnTo>
                <a:lnTo>
                  <a:pt x="7923263" y="2065486"/>
                </a:lnTo>
                <a:lnTo>
                  <a:pt x="7929545" y="2053078"/>
                </a:lnTo>
                <a:lnTo>
                  <a:pt x="7938341" y="2042660"/>
                </a:lnTo>
                <a:lnTo>
                  <a:pt x="7941107" y="2040566"/>
                </a:lnTo>
                <a:lnTo>
                  <a:pt x="7915305" y="2040566"/>
                </a:lnTo>
                <a:lnTo>
                  <a:pt x="7923001" y="2003106"/>
                </a:lnTo>
                <a:lnTo>
                  <a:pt x="7943995" y="1969363"/>
                </a:lnTo>
                <a:lnTo>
                  <a:pt x="7978811" y="1947846"/>
                </a:lnTo>
                <a:lnTo>
                  <a:pt x="8079907" y="1916590"/>
                </a:lnTo>
                <a:lnTo>
                  <a:pt x="8077813" y="1884759"/>
                </a:lnTo>
                <a:close/>
              </a:path>
              <a:path w="9415145" h="8568690">
                <a:moveTo>
                  <a:pt x="8073386" y="2023812"/>
                </a:moveTo>
                <a:lnTo>
                  <a:pt x="7989439" y="2023812"/>
                </a:lnTo>
                <a:lnTo>
                  <a:pt x="8005616" y="2025068"/>
                </a:lnTo>
                <a:lnTo>
                  <a:pt x="8019805" y="2028838"/>
                </a:lnTo>
                <a:lnTo>
                  <a:pt x="8050274" y="2054727"/>
                </a:lnTo>
                <a:lnTo>
                  <a:pt x="8060641" y="2096271"/>
                </a:lnTo>
                <a:lnTo>
                  <a:pt x="8059463" y="2112003"/>
                </a:lnTo>
                <a:lnTo>
                  <a:pt x="8041793" y="2149463"/>
                </a:lnTo>
                <a:lnTo>
                  <a:pt x="8005433" y="2167918"/>
                </a:lnTo>
                <a:lnTo>
                  <a:pt x="7989439" y="2169148"/>
                </a:lnTo>
                <a:lnTo>
                  <a:pt x="8072322" y="2169148"/>
                </a:lnTo>
                <a:lnTo>
                  <a:pt x="8095195" y="2124437"/>
                </a:lnTo>
                <a:lnTo>
                  <a:pt x="8098336" y="2094595"/>
                </a:lnTo>
                <a:lnTo>
                  <a:pt x="8097616" y="2080905"/>
                </a:lnTo>
                <a:lnTo>
                  <a:pt x="8086190" y="2042241"/>
                </a:lnTo>
                <a:lnTo>
                  <a:pt x="8079645" y="2031377"/>
                </a:lnTo>
                <a:lnTo>
                  <a:pt x="8073386" y="2023812"/>
                </a:lnTo>
                <a:close/>
              </a:path>
              <a:path w="9415145" h="8568690">
                <a:moveTo>
                  <a:pt x="7998653" y="1993656"/>
                </a:moveTo>
                <a:lnTo>
                  <a:pt x="7959309" y="2000724"/>
                </a:lnTo>
                <a:lnTo>
                  <a:pt x="7921430" y="2030095"/>
                </a:lnTo>
                <a:lnTo>
                  <a:pt x="7915305" y="2040566"/>
                </a:lnTo>
                <a:lnTo>
                  <a:pt x="7941107" y="2040566"/>
                </a:lnTo>
                <a:lnTo>
                  <a:pt x="7949231" y="2034414"/>
                </a:lnTo>
                <a:lnTo>
                  <a:pt x="7961377" y="2028524"/>
                </a:lnTo>
                <a:lnTo>
                  <a:pt x="7974780" y="2024990"/>
                </a:lnTo>
                <a:lnTo>
                  <a:pt x="7989439" y="2023812"/>
                </a:lnTo>
                <a:lnTo>
                  <a:pt x="8073386" y="2023812"/>
                </a:lnTo>
                <a:lnTo>
                  <a:pt x="8071740" y="2021823"/>
                </a:lnTo>
                <a:lnTo>
                  <a:pt x="8027448" y="1996902"/>
                </a:lnTo>
                <a:lnTo>
                  <a:pt x="8013600" y="1994467"/>
                </a:lnTo>
                <a:lnTo>
                  <a:pt x="7998653" y="1993656"/>
                </a:lnTo>
                <a:close/>
              </a:path>
              <a:path w="9415145" h="8568690">
                <a:moveTo>
                  <a:pt x="8179708" y="1978159"/>
                </a:moveTo>
                <a:lnTo>
                  <a:pt x="8142850" y="1978159"/>
                </a:lnTo>
                <a:lnTo>
                  <a:pt x="8142850" y="2196791"/>
                </a:lnTo>
                <a:lnTo>
                  <a:pt x="8179708" y="2196791"/>
                </a:lnTo>
                <a:lnTo>
                  <a:pt x="8179708" y="2102135"/>
                </a:lnTo>
                <a:lnTo>
                  <a:pt x="8247496" y="2102135"/>
                </a:lnTo>
                <a:lnTo>
                  <a:pt x="8232900" y="2084124"/>
                </a:lnTo>
                <a:lnTo>
                  <a:pt x="8245167" y="2068208"/>
                </a:lnTo>
                <a:lnTo>
                  <a:pt x="8179708" y="2068208"/>
                </a:lnTo>
                <a:lnTo>
                  <a:pt x="8179708" y="1978159"/>
                </a:lnTo>
                <a:close/>
              </a:path>
              <a:path w="9415145" h="8568690">
                <a:moveTo>
                  <a:pt x="8247496" y="2102135"/>
                </a:moveTo>
                <a:lnTo>
                  <a:pt x="8204001" y="2102135"/>
                </a:lnTo>
                <a:lnTo>
                  <a:pt x="8281485" y="2196791"/>
                </a:lnTo>
                <a:lnTo>
                  <a:pt x="8324206" y="2196791"/>
                </a:lnTo>
                <a:lnTo>
                  <a:pt x="8247496" y="2102135"/>
                </a:lnTo>
                <a:close/>
              </a:path>
              <a:path w="9415145" h="8568690">
                <a:moveTo>
                  <a:pt x="8314573" y="1978159"/>
                </a:moveTo>
                <a:lnTo>
                  <a:pt x="8272689" y="1978159"/>
                </a:lnTo>
                <a:lnTo>
                  <a:pt x="8204001" y="2068208"/>
                </a:lnTo>
                <a:lnTo>
                  <a:pt x="8245167" y="2068208"/>
                </a:lnTo>
                <a:lnTo>
                  <a:pt x="8314573" y="1978159"/>
                </a:lnTo>
                <a:close/>
              </a:path>
              <a:path w="9415145" h="8568690">
                <a:moveTo>
                  <a:pt x="8436686" y="2065277"/>
                </a:moveTo>
                <a:lnTo>
                  <a:pt x="8388101" y="2073653"/>
                </a:lnTo>
                <a:lnTo>
                  <a:pt x="8355014" y="2097527"/>
                </a:lnTo>
                <a:lnTo>
                  <a:pt x="8343286" y="2133547"/>
                </a:lnTo>
                <a:lnTo>
                  <a:pt x="8343888" y="2142762"/>
                </a:lnTo>
                <a:lnTo>
                  <a:pt x="8364437" y="2181504"/>
                </a:lnTo>
                <a:lnTo>
                  <a:pt x="8408075" y="2200430"/>
                </a:lnTo>
                <a:lnTo>
                  <a:pt x="8418677" y="2200980"/>
                </a:lnTo>
                <a:lnTo>
                  <a:pt x="8430011" y="2200351"/>
                </a:lnTo>
                <a:lnTo>
                  <a:pt x="8475298" y="2185378"/>
                </a:lnTo>
                <a:lnTo>
                  <a:pt x="8491413" y="2173336"/>
                </a:lnTo>
                <a:lnTo>
                  <a:pt x="8428310" y="2173336"/>
                </a:lnTo>
                <a:lnTo>
                  <a:pt x="8420457" y="2172944"/>
                </a:lnTo>
                <a:lnTo>
                  <a:pt x="8383913" y="2151138"/>
                </a:lnTo>
                <a:lnTo>
                  <a:pt x="8378468" y="2137596"/>
                </a:lnTo>
                <a:lnTo>
                  <a:pt x="8378583" y="2129638"/>
                </a:lnTo>
                <a:lnTo>
                  <a:pt x="8405090" y="2095511"/>
                </a:lnTo>
                <a:lnTo>
                  <a:pt x="8441294" y="2089150"/>
                </a:lnTo>
                <a:lnTo>
                  <a:pt x="8533437" y="2089150"/>
                </a:lnTo>
                <a:lnTo>
                  <a:pt x="8533437" y="2074491"/>
                </a:lnTo>
                <a:lnTo>
                  <a:pt x="8496580" y="2074491"/>
                </a:lnTo>
                <a:lnTo>
                  <a:pt x="8490062" y="2072345"/>
                </a:lnTo>
                <a:lnTo>
                  <a:pt x="8483073" y="2070512"/>
                </a:lnTo>
                <a:lnTo>
                  <a:pt x="8444121" y="2065434"/>
                </a:lnTo>
                <a:lnTo>
                  <a:pt x="8436686" y="2065277"/>
                </a:lnTo>
                <a:close/>
              </a:path>
              <a:path w="9415145" h="8568690">
                <a:moveTo>
                  <a:pt x="8533437" y="2162446"/>
                </a:moveTo>
                <a:lnTo>
                  <a:pt x="8501606" y="2162446"/>
                </a:lnTo>
                <a:lnTo>
                  <a:pt x="8502444" y="2176268"/>
                </a:lnTo>
                <a:lnTo>
                  <a:pt x="8520593" y="2198467"/>
                </a:lnTo>
                <a:lnTo>
                  <a:pt x="8530927" y="2198467"/>
                </a:lnTo>
                <a:lnTo>
                  <a:pt x="8533019" y="2198327"/>
                </a:lnTo>
                <a:lnTo>
                  <a:pt x="8535531" y="2198048"/>
                </a:lnTo>
                <a:lnTo>
                  <a:pt x="8538324" y="2197768"/>
                </a:lnTo>
                <a:lnTo>
                  <a:pt x="8541535" y="2197350"/>
                </a:lnTo>
                <a:lnTo>
                  <a:pt x="8545164" y="2196791"/>
                </a:lnTo>
                <a:lnTo>
                  <a:pt x="8545164" y="2168311"/>
                </a:lnTo>
                <a:lnTo>
                  <a:pt x="8537346" y="2168031"/>
                </a:lnTo>
                <a:lnTo>
                  <a:pt x="8533437" y="2163563"/>
                </a:lnTo>
                <a:lnTo>
                  <a:pt x="8533437" y="2162446"/>
                </a:lnTo>
                <a:close/>
              </a:path>
              <a:path w="9415145" h="8568690">
                <a:moveTo>
                  <a:pt x="8533437" y="2089150"/>
                </a:moveTo>
                <a:lnTo>
                  <a:pt x="8441294" y="2089150"/>
                </a:lnTo>
                <a:lnTo>
                  <a:pt x="8455429" y="2089805"/>
                </a:lnTo>
                <a:lnTo>
                  <a:pt x="8469356" y="2091768"/>
                </a:lnTo>
                <a:lnTo>
                  <a:pt x="8483073" y="2095040"/>
                </a:lnTo>
                <a:lnTo>
                  <a:pt x="8496580" y="2099621"/>
                </a:lnTo>
                <a:lnTo>
                  <a:pt x="8496580" y="2129638"/>
                </a:lnTo>
                <a:lnTo>
                  <a:pt x="8468334" y="2162866"/>
                </a:lnTo>
                <a:lnTo>
                  <a:pt x="8428310" y="2173336"/>
                </a:lnTo>
                <a:lnTo>
                  <a:pt x="8491413" y="2173336"/>
                </a:lnTo>
                <a:lnTo>
                  <a:pt x="8493936" y="2171137"/>
                </a:lnTo>
                <a:lnTo>
                  <a:pt x="8501606" y="2162446"/>
                </a:lnTo>
                <a:lnTo>
                  <a:pt x="8533437" y="2162446"/>
                </a:lnTo>
                <a:lnTo>
                  <a:pt x="8533437" y="2089150"/>
                </a:lnTo>
                <a:close/>
              </a:path>
              <a:path w="9415145" h="8568690">
                <a:moveTo>
                  <a:pt x="8514766" y="2004546"/>
                </a:moveTo>
                <a:lnTo>
                  <a:pt x="8438781" y="2004546"/>
                </a:lnTo>
                <a:lnTo>
                  <a:pt x="8451817" y="2005462"/>
                </a:lnTo>
                <a:lnTo>
                  <a:pt x="8463282" y="2008211"/>
                </a:lnTo>
                <a:lnTo>
                  <a:pt x="8492811" y="2036168"/>
                </a:lnTo>
                <a:lnTo>
                  <a:pt x="8496580" y="2058575"/>
                </a:lnTo>
                <a:lnTo>
                  <a:pt x="8496580" y="2074491"/>
                </a:lnTo>
                <a:lnTo>
                  <a:pt x="8533437" y="2074491"/>
                </a:lnTo>
                <a:lnTo>
                  <a:pt x="8533437" y="2062345"/>
                </a:lnTo>
                <a:lnTo>
                  <a:pt x="8531919" y="2042765"/>
                </a:lnTo>
                <a:lnTo>
                  <a:pt x="8527364" y="2025488"/>
                </a:lnTo>
                <a:lnTo>
                  <a:pt x="8519773" y="2010514"/>
                </a:lnTo>
                <a:lnTo>
                  <a:pt x="8514766" y="2004546"/>
                </a:lnTo>
                <a:close/>
              </a:path>
              <a:path w="9415145" h="8568690">
                <a:moveTo>
                  <a:pt x="8442969" y="1974390"/>
                </a:moveTo>
                <a:lnTo>
                  <a:pt x="8398572" y="1981928"/>
                </a:lnTo>
                <a:lnTo>
                  <a:pt x="8355851" y="2003708"/>
                </a:lnTo>
                <a:lnTo>
                  <a:pt x="8369254" y="2029676"/>
                </a:lnTo>
                <a:lnTo>
                  <a:pt x="8378337" y="2023969"/>
                </a:lnTo>
                <a:lnTo>
                  <a:pt x="8387159" y="2018995"/>
                </a:lnTo>
                <a:lnTo>
                  <a:pt x="8429854" y="2004965"/>
                </a:lnTo>
                <a:lnTo>
                  <a:pt x="8438781" y="2004546"/>
                </a:lnTo>
                <a:lnTo>
                  <a:pt x="8514766" y="2004546"/>
                </a:lnTo>
                <a:lnTo>
                  <a:pt x="8509145" y="1997844"/>
                </a:lnTo>
                <a:lnTo>
                  <a:pt x="8495899" y="1987583"/>
                </a:lnTo>
                <a:lnTo>
                  <a:pt x="8480454" y="1980253"/>
                </a:lnTo>
                <a:lnTo>
                  <a:pt x="8462811" y="1975856"/>
                </a:lnTo>
                <a:lnTo>
                  <a:pt x="8442969" y="1974390"/>
                </a:lnTo>
                <a:close/>
              </a:path>
              <a:path w="9415145" h="8568690">
                <a:moveTo>
                  <a:pt x="33087" y="2769339"/>
                </a:moveTo>
                <a:lnTo>
                  <a:pt x="2931" y="2782741"/>
                </a:lnTo>
                <a:lnTo>
                  <a:pt x="9423" y="2792846"/>
                </a:lnTo>
                <a:lnTo>
                  <a:pt x="17172" y="2801799"/>
                </a:lnTo>
                <a:lnTo>
                  <a:pt x="61045" y="2825044"/>
                </a:lnTo>
                <a:lnTo>
                  <a:pt x="90468" y="2827976"/>
                </a:lnTo>
                <a:lnTo>
                  <a:pt x="108059" y="2826929"/>
                </a:lnTo>
                <a:lnTo>
                  <a:pt x="150780" y="2811223"/>
                </a:lnTo>
                <a:lnTo>
                  <a:pt x="164094" y="2797820"/>
                </a:lnTo>
                <a:lnTo>
                  <a:pt x="88793" y="2797820"/>
                </a:lnTo>
                <a:lnTo>
                  <a:pt x="79107" y="2797349"/>
                </a:lnTo>
                <a:lnTo>
                  <a:pt x="42197" y="2781276"/>
                </a:lnTo>
                <a:lnTo>
                  <a:pt x="37250" y="2775674"/>
                </a:lnTo>
                <a:lnTo>
                  <a:pt x="33087" y="2769339"/>
                </a:lnTo>
                <a:close/>
              </a:path>
              <a:path w="9415145" h="8568690">
                <a:moveTo>
                  <a:pt x="155488" y="2633218"/>
                </a:moveTo>
                <a:lnTo>
                  <a:pt x="87955" y="2633218"/>
                </a:lnTo>
                <a:lnTo>
                  <a:pt x="97771" y="2633793"/>
                </a:lnTo>
                <a:lnTo>
                  <a:pt x="106279" y="2635521"/>
                </a:lnTo>
                <a:lnTo>
                  <a:pt x="129838" y="2665887"/>
                </a:lnTo>
                <a:lnTo>
                  <a:pt x="129289" y="2672719"/>
                </a:lnTo>
                <a:lnTo>
                  <a:pt x="108199" y="2698974"/>
                </a:lnTo>
                <a:lnTo>
                  <a:pt x="75809" y="2698974"/>
                </a:lnTo>
                <a:lnTo>
                  <a:pt x="75809" y="2723268"/>
                </a:lnTo>
                <a:lnTo>
                  <a:pt x="98007" y="2723268"/>
                </a:lnTo>
                <a:lnTo>
                  <a:pt x="107483" y="2724079"/>
                </a:lnTo>
                <a:lnTo>
                  <a:pt x="139603" y="2751722"/>
                </a:lnTo>
                <a:lnTo>
                  <a:pt x="140309" y="2759287"/>
                </a:lnTo>
                <a:lnTo>
                  <a:pt x="139446" y="2767637"/>
                </a:lnTo>
                <a:lnTo>
                  <a:pt x="110153" y="2795202"/>
                </a:lnTo>
                <a:lnTo>
                  <a:pt x="88793" y="2797820"/>
                </a:lnTo>
                <a:lnTo>
                  <a:pt x="164094" y="2797820"/>
                </a:lnTo>
                <a:lnTo>
                  <a:pt x="168685" y="2791118"/>
                </a:lnTo>
                <a:lnTo>
                  <a:pt x="173162" y="2778553"/>
                </a:lnTo>
                <a:lnTo>
                  <a:pt x="174654" y="2764313"/>
                </a:lnTo>
                <a:lnTo>
                  <a:pt x="173999" y="2754811"/>
                </a:lnTo>
                <a:lnTo>
                  <a:pt x="151409" y="2717927"/>
                </a:lnTo>
                <a:lnTo>
                  <a:pt x="134027" y="2709865"/>
                </a:lnTo>
                <a:lnTo>
                  <a:pt x="140702" y="2706121"/>
                </a:lnTo>
                <a:lnTo>
                  <a:pt x="162455" y="2668897"/>
                </a:lnTo>
                <a:lnTo>
                  <a:pt x="162926" y="2661279"/>
                </a:lnTo>
                <a:lnTo>
                  <a:pt x="161644" y="2648243"/>
                </a:lnTo>
                <a:lnTo>
                  <a:pt x="157796" y="2636778"/>
                </a:lnTo>
                <a:lnTo>
                  <a:pt x="155488" y="2633218"/>
                </a:lnTo>
                <a:close/>
              </a:path>
              <a:path w="9415145" h="8568690">
                <a:moveTo>
                  <a:pt x="89630" y="2603061"/>
                </a:moveTo>
                <a:lnTo>
                  <a:pt x="42721" y="2614370"/>
                </a:lnTo>
                <a:lnTo>
                  <a:pt x="12565" y="2644945"/>
                </a:lnTo>
                <a:lnTo>
                  <a:pt x="40627" y="2660023"/>
                </a:lnTo>
                <a:lnTo>
                  <a:pt x="48925" y="2648296"/>
                </a:lnTo>
                <a:lnTo>
                  <a:pt x="59579" y="2639919"/>
                </a:lnTo>
                <a:lnTo>
                  <a:pt x="72589" y="2634893"/>
                </a:lnTo>
                <a:lnTo>
                  <a:pt x="87955" y="2633218"/>
                </a:lnTo>
                <a:lnTo>
                  <a:pt x="155488" y="2633218"/>
                </a:lnTo>
                <a:lnTo>
                  <a:pt x="151382" y="2626883"/>
                </a:lnTo>
                <a:lnTo>
                  <a:pt x="142404" y="2618559"/>
                </a:lnTo>
                <a:lnTo>
                  <a:pt x="131409" y="2611779"/>
                </a:lnTo>
                <a:lnTo>
                  <a:pt x="118949" y="2606936"/>
                </a:lnTo>
                <a:lnTo>
                  <a:pt x="105022" y="2604030"/>
                </a:lnTo>
                <a:lnTo>
                  <a:pt x="89630" y="2603061"/>
                </a:lnTo>
                <a:close/>
              </a:path>
              <a:path w="9415145" h="8568690">
                <a:moveTo>
                  <a:pt x="314430" y="2602643"/>
                </a:moveTo>
                <a:lnTo>
                  <a:pt x="270060" y="2611595"/>
                </a:lnTo>
                <a:lnTo>
                  <a:pt x="234956" y="2636673"/>
                </a:lnTo>
                <a:lnTo>
                  <a:pt x="212051" y="2673112"/>
                </a:lnTo>
                <a:lnTo>
                  <a:pt x="204301" y="2715728"/>
                </a:lnTo>
                <a:lnTo>
                  <a:pt x="204301" y="2716566"/>
                </a:lnTo>
                <a:lnTo>
                  <a:pt x="212051" y="2759025"/>
                </a:lnTo>
                <a:lnTo>
                  <a:pt x="234642" y="2795412"/>
                </a:lnTo>
                <a:lnTo>
                  <a:pt x="269667" y="2820516"/>
                </a:lnTo>
                <a:lnTo>
                  <a:pt x="314430" y="2829233"/>
                </a:lnTo>
                <a:lnTo>
                  <a:pt x="330451" y="2828264"/>
                </a:lnTo>
                <a:lnTo>
                  <a:pt x="372230" y="2813736"/>
                </a:lnTo>
                <a:lnTo>
                  <a:pt x="392117" y="2797401"/>
                </a:lnTo>
                <a:lnTo>
                  <a:pt x="314430" y="2797401"/>
                </a:lnTo>
                <a:lnTo>
                  <a:pt x="304614" y="2796746"/>
                </a:lnTo>
                <a:lnTo>
                  <a:pt x="263228" y="2774156"/>
                </a:lnTo>
                <a:lnTo>
                  <a:pt x="244380" y="2738136"/>
                </a:lnTo>
                <a:lnTo>
                  <a:pt x="241972" y="2716566"/>
                </a:lnTo>
                <a:lnTo>
                  <a:pt x="242574" y="2705336"/>
                </a:lnTo>
                <a:lnTo>
                  <a:pt x="257024" y="2666358"/>
                </a:lnTo>
                <a:lnTo>
                  <a:pt x="286395" y="2640835"/>
                </a:lnTo>
                <a:lnTo>
                  <a:pt x="314430" y="2634474"/>
                </a:lnTo>
                <a:lnTo>
                  <a:pt x="391749" y="2634474"/>
                </a:lnTo>
                <a:lnTo>
                  <a:pt x="383669" y="2626961"/>
                </a:lnTo>
                <a:lnTo>
                  <a:pt x="371811" y="2618559"/>
                </a:lnTo>
                <a:lnTo>
                  <a:pt x="358958" y="2611595"/>
                </a:lnTo>
                <a:lnTo>
                  <a:pt x="345110" y="2606622"/>
                </a:lnTo>
                <a:lnTo>
                  <a:pt x="330268" y="2603637"/>
                </a:lnTo>
                <a:lnTo>
                  <a:pt x="314430" y="2602643"/>
                </a:lnTo>
                <a:close/>
              </a:path>
              <a:path w="9415145" h="8568690">
                <a:moveTo>
                  <a:pt x="391749" y="2634474"/>
                </a:moveTo>
                <a:lnTo>
                  <a:pt x="314430" y="2634474"/>
                </a:lnTo>
                <a:lnTo>
                  <a:pt x="324247" y="2635155"/>
                </a:lnTo>
                <a:lnTo>
                  <a:pt x="333592" y="2637196"/>
                </a:lnTo>
                <a:lnTo>
                  <a:pt x="365842" y="2658138"/>
                </a:lnTo>
                <a:lnTo>
                  <a:pt x="384795" y="2694158"/>
                </a:lnTo>
                <a:lnTo>
                  <a:pt x="387308" y="2715728"/>
                </a:lnTo>
                <a:lnTo>
                  <a:pt x="386679" y="2726801"/>
                </a:lnTo>
                <a:lnTo>
                  <a:pt x="371994" y="2765936"/>
                </a:lnTo>
                <a:lnTo>
                  <a:pt x="342466" y="2791276"/>
                </a:lnTo>
                <a:lnTo>
                  <a:pt x="314430" y="2797401"/>
                </a:lnTo>
                <a:lnTo>
                  <a:pt x="392117" y="2797401"/>
                </a:lnTo>
                <a:lnTo>
                  <a:pt x="416993" y="2759025"/>
                </a:lnTo>
                <a:lnTo>
                  <a:pt x="424978" y="2716566"/>
                </a:lnTo>
                <a:lnTo>
                  <a:pt x="424978" y="2715728"/>
                </a:lnTo>
                <a:lnTo>
                  <a:pt x="424113" y="2701174"/>
                </a:lnTo>
                <a:lnTo>
                  <a:pt x="410763" y="2660023"/>
                </a:lnTo>
                <a:lnTo>
                  <a:pt x="394114" y="2636673"/>
                </a:lnTo>
                <a:lnTo>
                  <a:pt x="391749" y="2634474"/>
                </a:lnTo>
                <a:close/>
              </a:path>
              <a:path w="9415145" h="8568690">
                <a:moveTo>
                  <a:pt x="661072" y="2513012"/>
                </a:moveTo>
                <a:lnTo>
                  <a:pt x="568510" y="2541074"/>
                </a:lnTo>
                <a:lnTo>
                  <a:pt x="523275" y="2560340"/>
                </a:lnTo>
                <a:lnTo>
                  <a:pt x="490187" y="2590078"/>
                </a:lnTo>
                <a:lnTo>
                  <a:pt x="470083" y="2636149"/>
                </a:lnTo>
                <a:lnTo>
                  <a:pt x="463801" y="2684917"/>
                </a:lnTo>
                <a:lnTo>
                  <a:pt x="463382" y="2704419"/>
                </a:lnTo>
                <a:lnTo>
                  <a:pt x="465110" y="2732482"/>
                </a:lnTo>
                <a:lnTo>
                  <a:pt x="478931" y="2778554"/>
                </a:lnTo>
                <a:lnTo>
                  <a:pt x="506496" y="2810856"/>
                </a:lnTo>
                <a:lnTo>
                  <a:pt x="547332" y="2827191"/>
                </a:lnTo>
                <a:lnTo>
                  <a:pt x="572698" y="2829233"/>
                </a:lnTo>
                <a:lnTo>
                  <a:pt x="589609" y="2828395"/>
                </a:lnTo>
                <a:lnTo>
                  <a:pt x="632173" y="2815830"/>
                </a:lnTo>
                <a:lnTo>
                  <a:pt x="572698" y="2797401"/>
                </a:lnTo>
                <a:lnTo>
                  <a:pt x="556521" y="2796118"/>
                </a:lnTo>
                <a:lnTo>
                  <a:pt x="519925" y="2776878"/>
                </a:lnTo>
                <a:lnTo>
                  <a:pt x="502648" y="2739733"/>
                </a:lnTo>
                <a:lnTo>
                  <a:pt x="501496" y="2724524"/>
                </a:lnTo>
                <a:lnTo>
                  <a:pt x="502753" y="2708137"/>
                </a:lnTo>
                <a:lnTo>
                  <a:pt x="506522" y="2693739"/>
                </a:lnTo>
                <a:lnTo>
                  <a:pt x="512805" y="2681331"/>
                </a:lnTo>
                <a:lnTo>
                  <a:pt x="521600" y="2670913"/>
                </a:lnTo>
                <a:lnTo>
                  <a:pt x="524367" y="2668818"/>
                </a:lnTo>
                <a:lnTo>
                  <a:pt x="498564" y="2668818"/>
                </a:lnTo>
                <a:lnTo>
                  <a:pt x="506260" y="2631359"/>
                </a:lnTo>
                <a:lnTo>
                  <a:pt x="527254" y="2597616"/>
                </a:lnTo>
                <a:lnTo>
                  <a:pt x="562070" y="2576099"/>
                </a:lnTo>
                <a:lnTo>
                  <a:pt x="663166" y="2544843"/>
                </a:lnTo>
                <a:lnTo>
                  <a:pt x="661072" y="2513012"/>
                </a:lnTo>
                <a:close/>
              </a:path>
              <a:path w="9415145" h="8568690">
                <a:moveTo>
                  <a:pt x="656645" y="2652065"/>
                </a:moveTo>
                <a:lnTo>
                  <a:pt x="572698" y="2652065"/>
                </a:lnTo>
                <a:lnTo>
                  <a:pt x="588876" y="2653322"/>
                </a:lnTo>
                <a:lnTo>
                  <a:pt x="603064" y="2657091"/>
                </a:lnTo>
                <a:lnTo>
                  <a:pt x="633534" y="2682981"/>
                </a:lnTo>
                <a:lnTo>
                  <a:pt x="643900" y="2724524"/>
                </a:lnTo>
                <a:lnTo>
                  <a:pt x="642722" y="2740256"/>
                </a:lnTo>
                <a:lnTo>
                  <a:pt x="625052" y="2777716"/>
                </a:lnTo>
                <a:lnTo>
                  <a:pt x="588692" y="2796171"/>
                </a:lnTo>
                <a:lnTo>
                  <a:pt x="572698" y="2797401"/>
                </a:lnTo>
                <a:lnTo>
                  <a:pt x="655581" y="2797401"/>
                </a:lnTo>
                <a:lnTo>
                  <a:pt x="678454" y="2752691"/>
                </a:lnTo>
                <a:lnTo>
                  <a:pt x="681595" y="2722848"/>
                </a:lnTo>
                <a:lnTo>
                  <a:pt x="680875" y="2709158"/>
                </a:lnTo>
                <a:lnTo>
                  <a:pt x="669449" y="2670494"/>
                </a:lnTo>
                <a:lnTo>
                  <a:pt x="662905" y="2659630"/>
                </a:lnTo>
                <a:lnTo>
                  <a:pt x="656645" y="2652065"/>
                </a:lnTo>
                <a:close/>
              </a:path>
              <a:path w="9415145" h="8568690">
                <a:moveTo>
                  <a:pt x="581912" y="2621909"/>
                </a:moveTo>
                <a:lnTo>
                  <a:pt x="542568" y="2628977"/>
                </a:lnTo>
                <a:lnTo>
                  <a:pt x="504690" y="2658347"/>
                </a:lnTo>
                <a:lnTo>
                  <a:pt x="498564" y="2668818"/>
                </a:lnTo>
                <a:lnTo>
                  <a:pt x="524367" y="2668818"/>
                </a:lnTo>
                <a:lnTo>
                  <a:pt x="532490" y="2662667"/>
                </a:lnTo>
                <a:lnTo>
                  <a:pt x="544636" y="2656777"/>
                </a:lnTo>
                <a:lnTo>
                  <a:pt x="558039" y="2653243"/>
                </a:lnTo>
                <a:lnTo>
                  <a:pt x="572698" y="2652065"/>
                </a:lnTo>
                <a:lnTo>
                  <a:pt x="656645" y="2652065"/>
                </a:lnTo>
                <a:lnTo>
                  <a:pt x="654999" y="2650076"/>
                </a:lnTo>
                <a:lnTo>
                  <a:pt x="610707" y="2625155"/>
                </a:lnTo>
                <a:lnTo>
                  <a:pt x="596860" y="2622720"/>
                </a:lnTo>
                <a:lnTo>
                  <a:pt x="581912" y="2621909"/>
                </a:lnTo>
                <a:close/>
              </a:path>
              <a:path w="9415145" h="8568690">
                <a:moveTo>
                  <a:pt x="759198" y="2606412"/>
                </a:moveTo>
                <a:lnTo>
                  <a:pt x="726528" y="2606412"/>
                </a:lnTo>
                <a:lnTo>
                  <a:pt x="726528" y="2914256"/>
                </a:lnTo>
                <a:lnTo>
                  <a:pt x="763386" y="2914256"/>
                </a:lnTo>
                <a:lnTo>
                  <a:pt x="763386" y="2781904"/>
                </a:lnTo>
                <a:lnTo>
                  <a:pt x="790520" y="2781904"/>
                </a:lnTo>
                <a:lnTo>
                  <a:pt x="782626" y="2774784"/>
                </a:lnTo>
                <a:lnTo>
                  <a:pt x="775009" y="2765988"/>
                </a:lnTo>
                <a:lnTo>
                  <a:pt x="768595" y="2756355"/>
                </a:lnTo>
                <a:lnTo>
                  <a:pt x="763386" y="2745884"/>
                </a:lnTo>
                <a:lnTo>
                  <a:pt x="763386" y="2683478"/>
                </a:lnTo>
                <a:lnTo>
                  <a:pt x="788516" y="2649029"/>
                </a:lnTo>
                <a:lnTo>
                  <a:pt x="790935" y="2647458"/>
                </a:lnTo>
                <a:lnTo>
                  <a:pt x="759198" y="2647458"/>
                </a:lnTo>
                <a:lnTo>
                  <a:pt x="759198" y="2606412"/>
                </a:lnTo>
                <a:close/>
              </a:path>
              <a:path w="9415145" h="8568690">
                <a:moveTo>
                  <a:pt x="790520" y="2781904"/>
                </a:moveTo>
                <a:lnTo>
                  <a:pt x="763386" y="2781904"/>
                </a:lnTo>
                <a:lnTo>
                  <a:pt x="770009" y="2791721"/>
                </a:lnTo>
                <a:lnTo>
                  <a:pt x="807311" y="2821694"/>
                </a:lnTo>
                <a:lnTo>
                  <a:pt x="844221" y="2829233"/>
                </a:lnTo>
                <a:lnTo>
                  <a:pt x="858252" y="2828290"/>
                </a:lnTo>
                <a:lnTo>
                  <a:pt x="895319" y="2814154"/>
                </a:lnTo>
                <a:lnTo>
                  <a:pt x="913713" y="2797401"/>
                </a:lnTo>
                <a:lnTo>
                  <a:pt x="832913" y="2797401"/>
                </a:lnTo>
                <a:lnTo>
                  <a:pt x="821997" y="2796485"/>
                </a:lnTo>
                <a:lnTo>
                  <a:pt x="811447" y="2793736"/>
                </a:lnTo>
                <a:lnTo>
                  <a:pt x="801264" y="2789155"/>
                </a:lnTo>
                <a:lnTo>
                  <a:pt x="791448" y="2782741"/>
                </a:lnTo>
                <a:lnTo>
                  <a:pt x="790520" y="2781904"/>
                </a:lnTo>
                <a:close/>
              </a:path>
              <a:path w="9415145" h="8568690">
                <a:moveTo>
                  <a:pt x="910501" y="2634474"/>
                </a:moveTo>
                <a:lnTo>
                  <a:pt x="829562" y="2634474"/>
                </a:lnTo>
                <a:lnTo>
                  <a:pt x="839954" y="2635181"/>
                </a:lnTo>
                <a:lnTo>
                  <a:pt x="849771" y="2637301"/>
                </a:lnTo>
                <a:lnTo>
                  <a:pt x="882963" y="2658557"/>
                </a:lnTo>
                <a:lnTo>
                  <a:pt x="902021" y="2694472"/>
                </a:lnTo>
                <a:lnTo>
                  <a:pt x="904534" y="2715728"/>
                </a:lnTo>
                <a:lnTo>
                  <a:pt x="903958" y="2725885"/>
                </a:lnTo>
                <a:lnTo>
                  <a:pt x="890476" y="2764078"/>
                </a:lnTo>
                <a:lnTo>
                  <a:pt x="862283" y="2790805"/>
                </a:lnTo>
                <a:lnTo>
                  <a:pt x="832913" y="2797401"/>
                </a:lnTo>
                <a:lnTo>
                  <a:pt x="913713" y="2797401"/>
                </a:lnTo>
                <a:lnTo>
                  <a:pt x="935161" y="2759392"/>
                </a:lnTo>
                <a:lnTo>
                  <a:pt x="942229" y="2715728"/>
                </a:lnTo>
                <a:lnTo>
                  <a:pt x="941731" y="2704760"/>
                </a:lnTo>
                <a:lnTo>
                  <a:pt x="930109" y="2663452"/>
                </a:lnTo>
                <a:lnTo>
                  <a:pt x="912910" y="2636988"/>
                </a:lnTo>
                <a:lnTo>
                  <a:pt x="910501" y="2634474"/>
                </a:lnTo>
                <a:close/>
              </a:path>
              <a:path w="9415145" h="8568690">
                <a:moveTo>
                  <a:pt x="838776" y="2602643"/>
                </a:moveTo>
                <a:lnTo>
                  <a:pt x="793123" y="2615207"/>
                </a:lnTo>
                <a:lnTo>
                  <a:pt x="759198" y="2647458"/>
                </a:lnTo>
                <a:lnTo>
                  <a:pt x="790935" y="2647458"/>
                </a:lnTo>
                <a:lnTo>
                  <a:pt x="795008" y="2644814"/>
                </a:lnTo>
                <a:lnTo>
                  <a:pt x="801919" y="2641176"/>
                </a:lnTo>
                <a:lnTo>
                  <a:pt x="809144" y="2638244"/>
                </a:lnTo>
                <a:lnTo>
                  <a:pt x="816159" y="2636149"/>
                </a:lnTo>
                <a:lnTo>
                  <a:pt x="822965" y="2634893"/>
                </a:lnTo>
                <a:lnTo>
                  <a:pt x="829562" y="2634474"/>
                </a:lnTo>
                <a:lnTo>
                  <a:pt x="910501" y="2634474"/>
                </a:lnTo>
                <a:lnTo>
                  <a:pt x="905685" y="2629448"/>
                </a:lnTo>
                <a:lnTo>
                  <a:pt x="870582" y="2607826"/>
                </a:lnTo>
                <a:lnTo>
                  <a:pt x="849849" y="2603219"/>
                </a:lnTo>
                <a:lnTo>
                  <a:pt x="838776" y="2602643"/>
                </a:lnTo>
                <a:close/>
              </a:path>
              <a:path w="9415145" h="8568690">
                <a:moveTo>
                  <a:pt x="1063711" y="2693530"/>
                </a:moveTo>
                <a:lnTo>
                  <a:pt x="1015126" y="2701907"/>
                </a:lnTo>
                <a:lnTo>
                  <a:pt x="982038" y="2725780"/>
                </a:lnTo>
                <a:lnTo>
                  <a:pt x="970310" y="2761800"/>
                </a:lnTo>
                <a:lnTo>
                  <a:pt x="970912" y="2771014"/>
                </a:lnTo>
                <a:lnTo>
                  <a:pt x="991461" y="2809757"/>
                </a:lnTo>
                <a:lnTo>
                  <a:pt x="1035099" y="2828683"/>
                </a:lnTo>
                <a:lnTo>
                  <a:pt x="1045701" y="2829233"/>
                </a:lnTo>
                <a:lnTo>
                  <a:pt x="1057035" y="2828604"/>
                </a:lnTo>
                <a:lnTo>
                  <a:pt x="1102322" y="2813631"/>
                </a:lnTo>
                <a:lnTo>
                  <a:pt x="1118437" y="2801590"/>
                </a:lnTo>
                <a:lnTo>
                  <a:pt x="1055334" y="2801590"/>
                </a:lnTo>
                <a:lnTo>
                  <a:pt x="1047481" y="2801197"/>
                </a:lnTo>
                <a:lnTo>
                  <a:pt x="1010937" y="2779391"/>
                </a:lnTo>
                <a:lnTo>
                  <a:pt x="1005492" y="2765849"/>
                </a:lnTo>
                <a:lnTo>
                  <a:pt x="1005608" y="2757891"/>
                </a:lnTo>
                <a:lnTo>
                  <a:pt x="1032115" y="2723764"/>
                </a:lnTo>
                <a:lnTo>
                  <a:pt x="1068318" y="2717403"/>
                </a:lnTo>
                <a:lnTo>
                  <a:pt x="1160462" y="2717403"/>
                </a:lnTo>
                <a:lnTo>
                  <a:pt x="1160462" y="2702744"/>
                </a:lnTo>
                <a:lnTo>
                  <a:pt x="1123604" y="2702744"/>
                </a:lnTo>
                <a:lnTo>
                  <a:pt x="1117086" y="2700598"/>
                </a:lnTo>
                <a:lnTo>
                  <a:pt x="1110097" y="2698765"/>
                </a:lnTo>
                <a:lnTo>
                  <a:pt x="1071145" y="2693687"/>
                </a:lnTo>
                <a:lnTo>
                  <a:pt x="1063711" y="2693530"/>
                </a:lnTo>
                <a:close/>
              </a:path>
              <a:path w="9415145" h="8568690">
                <a:moveTo>
                  <a:pt x="1160462" y="2790699"/>
                </a:moveTo>
                <a:lnTo>
                  <a:pt x="1128630" y="2790699"/>
                </a:lnTo>
                <a:lnTo>
                  <a:pt x="1129468" y="2804522"/>
                </a:lnTo>
                <a:lnTo>
                  <a:pt x="1147617" y="2826720"/>
                </a:lnTo>
                <a:lnTo>
                  <a:pt x="1157954" y="2826720"/>
                </a:lnTo>
                <a:lnTo>
                  <a:pt x="1160043" y="2826580"/>
                </a:lnTo>
                <a:lnTo>
                  <a:pt x="1162556" y="2826301"/>
                </a:lnTo>
                <a:lnTo>
                  <a:pt x="1165348" y="2826021"/>
                </a:lnTo>
                <a:lnTo>
                  <a:pt x="1168559" y="2825603"/>
                </a:lnTo>
                <a:lnTo>
                  <a:pt x="1172189" y="2825044"/>
                </a:lnTo>
                <a:lnTo>
                  <a:pt x="1172189" y="2796564"/>
                </a:lnTo>
                <a:lnTo>
                  <a:pt x="1164371" y="2796284"/>
                </a:lnTo>
                <a:lnTo>
                  <a:pt x="1160462" y="2791817"/>
                </a:lnTo>
                <a:lnTo>
                  <a:pt x="1160462" y="2790699"/>
                </a:lnTo>
                <a:close/>
              </a:path>
              <a:path w="9415145" h="8568690">
                <a:moveTo>
                  <a:pt x="1160462" y="2717403"/>
                </a:moveTo>
                <a:lnTo>
                  <a:pt x="1068318" y="2717403"/>
                </a:lnTo>
                <a:lnTo>
                  <a:pt x="1082453" y="2718058"/>
                </a:lnTo>
                <a:lnTo>
                  <a:pt x="1096380" y="2720021"/>
                </a:lnTo>
                <a:lnTo>
                  <a:pt x="1110097" y="2723293"/>
                </a:lnTo>
                <a:lnTo>
                  <a:pt x="1123604" y="2727874"/>
                </a:lnTo>
                <a:lnTo>
                  <a:pt x="1123604" y="2757891"/>
                </a:lnTo>
                <a:lnTo>
                  <a:pt x="1095358" y="2791119"/>
                </a:lnTo>
                <a:lnTo>
                  <a:pt x="1055334" y="2801590"/>
                </a:lnTo>
                <a:lnTo>
                  <a:pt x="1118437" y="2801590"/>
                </a:lnTo>
                <a:lnTo>
                  <a:pt x="1120960" y="2799390"/>
                </a:lnTo>
                <a:lnTo>
                  <a:pt x="1128630" y="2790699"/>
                </a:lnTo>
                <a:lnTo>
                  <a:pt x="1160462" y="2790699"/>
                </a:lnTo>
                <a:lnTo>
                  <a:pt x="1160462" y="2717403"/>
                </a:lnTo>
                <a:close/>
              </a:path>
              <a:path w="9415145" h="8568690">
                <a:moveTo>
                  <a:pt x="1141791" y="2632799"/>
                </a:moveTo>
                <a:lnTo>
                  <a:pt x="1065805" y="2632799"/>
                </a:lnTo>
                <a:lnTo>
                  <a:pt x="1078841" y="2633715"/>
                </a:lnTo>
                <a:lnTo>
                  <a:pt x="1090307" y="2636464"/>
                </a:lnTo>
                <a:lnTo>
                  <a:pt x="1119835" y="2664421"/>
                </a:lnTo>
                <a:lnTo>
                  <a:pt x="1123604" y="2686828"/>
                </a:lnTo>
                <a:lnTo>
                  <a:pt x="1123604" y="2702744"/>
                </a:lnTo>
                <a:lnTo>
                  <a:pt x="1160462" y="2702744"/>
                </a:lnTo>
                <a:lnTo>
                  <a:pt x="1160462" y="2690598"/>
                </a:lnTo>
                <a:lnTo>
                  <a:pt x="1158943" y="2671018"/>
                </a:lnTo>
                <a:lnTo>
                  <a:pt x="1154388" y="2653741"/>
                </a:lnTo>
                <a:lnTo>
                  <a:pt x="1146797" y="2638767"/>
                </a:lnTo>
                <a:lnTo>
                  <a:pt x="1141791" y="2632799"/>
                </a:lnTo>
                <a:close/>
              </a:path>
              <a:path w="9415145" h="8568690">
                <a:moveTo>
                  <a:pt x="1069993" y="2602643"/>
                </a:moveTo>
                <a:lnTo>
                  <a:pt x="1025597" y="2610181"/>
                </a:lnTo>
                <a:lnTo>
                  <a:pt x="982875" y="2631961"/>
                </a:lnTo>
                <a:lnTo>
                  <a:pt x="996278" y="2657929"/>
                </a:lnTo>
                <a:lnTo>
                  <a:pt x="1005362" y="2652222"/>
                </a:lnTo>
                <a:lnTo>
                  <a:pt x="1014183" y="2647249"/>
                </a:lnTo>
                <a:lnTo>
                  <a:pt x="1056878" y="2633218"/>
                </a:lnTo>
                <a:lnTo>
                  <a:pt x="1065805" y="2632799"/>
                </a:lnTo>
                <a:lnTo>
                  <a:pt x="1141791" y="2632799"/>
                </a:lnTo>
                <a:lnTo>
                  <a:pt x="1136169" y="2626097"/>
                </a:lnTo>
                <a:lnTo>
                  <a:pt x="1122923" y="2615836"/>
                </a:lnTo>
                <a:lnTo>
                  <a:pt x="1107479" y="2608507"/>
                </a:lnTo>
                <a:lnTo>
                  <a:pt x="1089835" y="2604109"/>
                </a:lnTo>
                <a:lnTo>
                  <a:pt x="1069993" y="2602643"/>
                </a:lnTo>
                <a:close/>
              </a:path>
              <a:path w="9415145" h="8568690">
                <a:moveTo>
                  <a:pt x="1252903" y="2606412"/>
                </a:moveTo>
                <a:lnTo>
                  <a:pt x="1211438" y="2606412"/>
                </a:lnTo>
                <a:lnTo>
                  <a:pt x="1284735" y="2712377"/>
                </a:lnTo>
                <a:lnTo>
                  <a:pt x="1204318" y="2825044"/>
                </a:lnTo>
                <a:lnTo>
                  <a:pt x="1246621" y="2825044"/>
                </a:lnTo>
                <a:lnTo>
                  <a:pt x="1315728" y="2729550"/>
                </a:lnTo>
                <a:lnTo>
                  <a:pt x="1443648" y="2729550"/>
                </a:lnTo>
                <a:lnTo>
                  <a:pt x="1431327" y="2712377"/>
                </a:lnTo>
                <a:lnTo>
                  <a:pt x="1441757" y="2697299"/>
                </a:lnTo>
                <a:lnTo>
                  <a:pt x="1315728" y="2697299"/>
                </a:lnTo>
                <a:lnTo>
                  <a:pt x="1252903" y="2606412"/>
                </a:lnTo>
                <a:close/>
              </a:path>
              <a:path w="9415145" h="8568690">
                <a:moveTo>
                  <a:pt x="1376878" y="2729550"/>
                </a:moveTo>
                <a:lnTo>
                  <a:pt x="1339183" y="2729550"/>
                </a:lnTo>
                <a:lnTo>
                  <a:pt x="1339183" y="2825044"/>
                </a:lnTo>
                <a:lnTo>
                  <a:pt x="1376878" y="2825044"/>
                </a:lnTo>
                <a:lnTo>
                  <a:pt x="1376878" y="2729550"/>
                </a:lnTo>
                <a:close/>
              </a:path>
              <a:path w="9415145" h="8568690">
                <a:moveTo>
                  <a:pt x="1443648" y="2729550"/>
                </a:moveTo>
                <a:lnTo>
                  <a:pt x="1401171" y="2729550"/>
                </a:lnTo>
                <a:lnTo>
                  <a:pt x="1469860" y="2825044"/>
                </a:lnTo>
                <a:lnTo>
                  <a:pt x="1512162" y="2825044"/>
                </a:lnTo>
                <a:lnTo>
                  <a:pt x="1443648" y="2729550"/>
                </a:lnTo>
                <a:close/>
              </a:path>
              <a:path w="9415145" h="8568690">
                <a:moveTo>
                  <a:pt x="1376878" y="2606412"/>
                </a:moveTo>
                <a:lnTo>
                  <a:pt x="1339183" y="2606412"/>
                </a:lnTo>
                <a:lnTo>
                  <a:pt x="1339183" y="2697299"/>
                </a:lnTo>
                <a:lnTo>
                  <a:pt x="1376878" y="2697299"/>
                </a:lnTo>
                <a:lnTo>
                  <a:pt x="1376878" y="2606412"/>
                </a:lnTo>
                <a:close/>
              </a:path>
              <a:path w="9415145" h="8568690">
                <a:moveTo>
                  <a:pt x="1504623" y="2606412"/>
                </a:moveTo>
                <a:lnTo>
                  <a:pt x="1462740" y="2606412"/>
                </a:lnTo>
                <a:lnTo>
                  <a:pt x="1401171" y="2697299"/>
                </a:lnTo>
                <a:lnTo>
                  <a:pt x="1441757" y="2697299"/>
                </a:lnTo>
                <a:lnTo>
                  <a:pt x="1504623" y="2606412"/>
                </a:lnTo>
                <a:close/>
              </a:path>
              <a:path w="9415145" h="8568690">
                <a:moveTo>
                  <a:pt x="1653598" y="2602643"/>
                </a:moveTo>
                <a:lnTo>
                  <a:pt x="1608599" y="2611359"/>
                </a:lnTo>
                <a:lnTo>
                  <a:pt x="1572972" y="2636150"/>
                </a:lnTo>
                <a:lnTo>
                  <a:pt x="1549779" y="2672300"/>
                </a:lnTo>
                <a:lnTo>
                  <a:pt x="1541769" y="2715728"/>
                </a:lnTo>
                <a:lnTo>
                  <a:pt x="1542659" y="2730728"/>
                </a:lnTo>
                <a:lnTo>
                  <a:pt x="1556009" y="2772271"/>
                </a:lnTo>
                <a:lnTo>
                  <a:pt x="1583495" y="2805333"/>
                </a:lnTo>
                <a:lnTo>
                  <a:pt x="1622394" y="2825359"/>
                </a:lnTo>
                <a:lnTo>
                  <a:pt x="1653179" y="2829233"/>
                </a:lnTo>
                <a:lnTo>
                  <a:pt x="1669278" y="2828264"/>
                </a:lnTo>
                <a:lnTo>
                  <a:pt x="1712235" y="2813736"/>
                </a:lnTo>
                <a:lnTo>
                  <a:pt x="1728377" y="2801590"/>
                </a:lnTo>
                <a:lnTo>
                  <a:pt x="1654435" y="2801590"/>
                </a:lnTo>
                <a:lnTo>
                  <a:pt x="1645169" y="2801014"/>
                </a:lnTo>
                <a:lnTo>
                  <a:pt x="1604385" y="2781067"/>
                </a:lnTo>
                <a:lnTo>
                  <a:pt x="1584490" y="2748502"/>
                </a:lnTo>
                <a:lnTo>
                  <a:pt x="1580720" y="2728293"/>
                </a:lnTo>
                <a:lnTo>
                  <a:pt x="1762076" y="2728293"/>
                </a:lnTo>
                <a:lnTo>
                  <a:pt x="1762634" y="2724943"/>
                </a:lnTo>
                <a:lnTo>
                  <a:pt x="1762914" y="2720196"/>
                </a:lnTo>
                <a:lnTo>
                  <a:pt x="1762914" y="2714053"/>
                </a:lnTo>
                <a:lnTo>
                  <a:pt x="1762235" y="2702744"/>
                </a:lnTo>
                <a:lnTo>
                  <a:pt x="1579464" y="2702744"/>
                </a:lnTo>
                <a:lnTo>
                  <a:pt x="1580825" y="2692378"/>
                </a:lnTo>
                <a:lnTo>
                  <a:pt x="1596793" y="2657327"/>
                </a:lnTo>
                <a:lnTo>
                  <a:pt x="1635064" y="2632590"/>
                </a:lnTo>
                <a:lnTo>
                  <a:pt x="1653598" y="2630286"/>
                </a:lnTo>
                <a:lnTo>
                  <a:pt x="1726187" y="2630286"/>
                </a:lnTo>
                <a:lnTo>
                  <a:pt x="1722627" y="2626935"/>
                </a:lnTo>
                <a:lnTo>
                  <a:pt x="1710978" y="2618559"/>
                </a:lnTo>
                <a:lnTo>
                  <a:pt x="1698282" y="2611595"/>
                </a:lnTo>
                <a:lnTo>
                  <a:pt x="1684487" y="2606622"/>
                </a:lnTo>
                <a:lnTo>
                  <a:pt x="1669592" y="2603637"/>
                </a:lnTo>
                <a:lnTo>
                  <a:pt x="1653598" y="2602643"/>
                </a:lnTo>
                <a:close/>
              </a:path>
              <a:path w="9415145" h="8568690">
                <a:moveTo>
                  <a:pt x="1716842" y="2765151"/>
                </a:moveTo>
                <a:lnTo>
                  <a:pt x="1683178" y="2795935"/>
                </a:lnTo>
                <a:lnTo>
                  <a:pt x="1654435" y="2801590"/>
                </a:lnTo>
                <a:lnTo>
                  <a:pt x="1728377" y="2801590"/>
                </a:lnTo>
                <a:lnTo>
                  <a:pt x="1734328" y="2796040"/>
                </a:lnTo>
                <a:lnTo>
                  <a:pt x="1742469" y="2785543"/>
                </a:lnTo>
                <a:lnTo>
                  <a:pt x="1748673" y="2773946"/>
                </a:lnTo>
                <a:lnTo>
                  <a:pt x="1716842" y="2765151"/>
                </a:lnTo>
                <a:close/>
              </a:path>
              <a:path w="9415145" h="8568690">
                <a:moveTo>
                  <a:pt x="1726187" y="2630286"/>
                </a:moveTo>
                <a:lnTo>
                  <a:pt x="1653598" y="2630286"/>
                </a:lnTo>
                <a:lnTo>
                  <a:pt x="1663231" y="2630862"/>
                </a:lnTo>
                <a:lnTo>
                  <a:pt x="1672445" y="2632590"/>
                </a:lnTo>
                <a:lnTo>
                  <a:pt x="1710821" y="2657327"/>
                </a:lnTo>
                <a:lnTo>
                  <a:pt x="1727182" y="2692378"/>
                </a:lnTo>
                <a:lnTo>
                  <a:pt x="1728569" y="2702744"/>
                </a:lnTo>
                <a:lnTo>
                  <a:pt x="1762235" y="2702744"/>
                </a:lnTo>
                <a:lnTo>
                  <a:pt x="1749092" y="2659604"/>
                </a:lnTo>
                <a:lnTo>
                  <a:pt x="1732862" y="2636568"/>
                </a:lnTo>
                <a:lnTo>
                  <a:pt x="1726187" y="2630286"/>
                </a:lnTo>
                <a:close/>
              </a:path>
              <a:path w="9415145" h="8568690">
                <a:moveTo>
                  <a:pt x="1840323" y="2606412"/>
                </a:moveTo>
                <a:lnTo>
                  <a:pt x="1803466" y="2606412"/>
                </a:lnTo>
                <a:lnTo>
                  <a:pt x="1803466" y="2825044"/>
                </a:lnTo>
                <a:lnTo>
                  <a:pt x="1840323" y="2825044"/>
                </a:lnTo>
                <a:lnTo>
                  <a:pt x="1840323" y="2729550"/>
                </a:lnTo>
                <a:lnTo>
                  <a:pt x="1991104" y="2729550"/>
                </a:lnTo>
                <a:lnTo>
                  <a:pt x="1991104" y="2696881"/>
                </a:lnTo>
                <a:lnTo>
                  <a:pt x="1840323" y="2696881"/>
                </a:lnTo>
                <a:lnTo>
                  <a:pt x="1840323" y="2606412"/>
                </a:lnTo>
                <a:close/>
              </a:path>
              <a:path w="9415145" h="8568690">
                <a:moveTo>
                  <a:pt x="1991104" y="2729550"/>
                </a:moveTo>
                <a:lnTo>
                  <a:pt x="1954246" y="2729550"/>
                </a:lnTo>
                <a:lnTo>
                  <a:pt x="1954246" y="2825044"/>
                </a:lnTo>
                <a:lnTo>
                  <a:pt x="1991104" y="2825044"/>
                </a:lnTo>
                <a:lnTo>
                  <a:pt x="1991104" y="2729550"/>
                </a:lnTo>
                <a:close/>
              </a:path>
              <a:path w="9415145" h="8568690">
                <a:moveTo>
                  <a:pt x="1991104" y="2606412"/>
                </a:moveTo>
                <a:lnTo>
                  <a:pt x="1954246" y="2606412"/>
                </a:lnTo>
                <a:lnTo>
                  <a:pt x="1954246" y="2696881"/>
                </a:lnTo>
                <a:lnTo>
                  <a:pt x="1991104" y="2696881"/>
                </a:lnTo>
                <a:lnTo>
                  <a:pt x="1991104" y="2606412"/>
                </a:lnTo>
                <a:close/>
              </a:path>
              <a:path w="9415145" h="8568690">
                <a:moveTo>
                  <a:pt x="2086962" y="2606412"/>
                </a:moveTo>
                <a:lnTo>
                  <a:pt x="2050104" y="2606412"/>
                </a:lnTo>
                <a:lnTo>
                  <a:pt x="2050104" y="2825044"/>
                </a:lnTo>
                <a:lnTo>
                  <a:pt x="2143923" y="2825044"/>
                </a:lnTo>
                <a:lnTo>
                  <a:pt x="2161436" y="2823735"/>
                </a:lnTo>
                <a:lnTo>
                  <a:pt x="2176697" y="2819809"/>
                </a:lnTo>
                <a:lnTo>
                  <a:pt x="2189707" y="2813265"/>
                </a:lnTo>
                <a:lnTo>
                  <a:pt x="2200466" y="2804102"/>
                </a:lnTo>
                <a:lnTo>
                  <a:pt x="2206398" y="2796144"/>
                </a:lnTo>
                <a:lnTo>
                  <a:pt x="2086962" y="2796144"/>
                </a:lnTo>
                <a:lnTo>
                  <a:pt x="2086962" y="2709865"/>
                </a:lnTo>
                <a:lnTo>
                  <a:pt x="2207427" y="2709865"/>
                </a:lnTo>
                <a:lnTo>
                  <a:pt x="2199628" y="2700650"/>
                </a:lnTo>
                <a:lnTo>
                  <a:pt x="2188608" y="2692038"/>
                </a:lnTo>
                <a:lnTo>
                  <a:pt x="2175231" y="2685886"/>
                </a:lnTo>
                <a:lnTo>
                  <a:pt x="2159499" y="2682195"/>
                </a:lnTo>
                <a:lnTo>
                  <a:pt x="2141410" y="2680965"/>
                </a:lnTo>
                <a:lnTo>
                  <a:pt x="2086962" y="2680965"/>
                </a:lnTo>
                <a:lnTo>
                  <a:pt x="2086962" y="2606412"/>
                </a:lnTo>
                <a:close/>
              </a:path>
              <a:path w="9415145" h="8568690">
                <a:moveTo>
                  <a:pt x="2207427" y="2709865"/>
                </a:moveTo>
                <a:lnTo>
                  <a:pt x="2138059" y="2709865"/>
                </a:lnTo>
                <a:lnTo>
                  <a:pt x="2149656" y="2710650"/>
                </a:lnTo>
                <a:lnTo>
                  <a:pt x="2159315" y="2713006"/>
                </a:lnTo>
                <a:lnTo>
                  <a:pt x="2181854" y="2743869"/>
                </a:lnTo>
                <a:lnTo>
                  <a:pt x="2182456" y="2752167"/>
                </a:lnTo>
                <a:lnTo>
                  <a:pt x="2181802" y="2760701"/>
                </a:lnTo>
                <a:lnTo>
                  <a:pt x="2158687" y="2792899"/>
                </a:lnTo>
                <a:lnTo>
                  <a:pt x="2138897" y="2796144"/>
                </a:lnTo>
                <a:lnTo>
                  <a:pt x="2206398" y="2796144"/>
                </a:lnTo>
                <a:lnTo>
                  <a:pt x="2208895" y="2792794"/>
                </a:lnTo>
                <a:lnTo>
                  <a:pt x="2214916" y="2780229"/>
                </a:lnTo>
                <a:lnTo>
                  <a:pt x="2218528" y="2766407"/>
                </a:lnTo>
                <a:lnTo>
                  <a:pt x="2219732" y="2751329"/>
                </a:lnTo>
                <a:lnTo>
                  <a:pt x="2218476" y="2736382"/>
                </a:lnTo>
                <a:lnTo>
                  <a:pt x="2214706" y="2722953"/>
                </a:lnTo>
                <a:lnTo>
                  <a:pt x="2208424" y="2711042"/>
                </a:lnTo>
                <a:lnTo>
                  <a:pt x="2207427" y="2709865"/>
                </a:lnTo>
                <a:close/>
              </a:path>
              <a:path w="9415145" h="8568690">
                <a:moveTo>
                  <a:pt x="2403572" y="2606412"/>
                </a:moveTo>
                <a:lnTo>
                  <a:pt x="2365458" y="2606412"/>
                </a:lnTo>
                <a:lnTo>
                  <a:pt x="2365458" y="2825044"/>
                </a:lnTo>
                <a:lnTo>
                  <a:pt x="2400640" y="2825044"/>
                </a:lnTo>
                <a:lnTo>
                  <a:pt x="2400640" y="2659604"/>
                </a:lnTo>
                <a:lnTo>
                  <a:pt x="2433745" y="2659604"/>
                </a:lnTo>
                <a:lnTo>
                  <a:pt x="2403572" y="2606412"/>
                </a:lnTo>
                <a:close/>
              </a:path>
              <a:path w="9415145" h="8568690">
                <a:moveTo>
                  <a:pt x="2603775" y="2659604"/>
                </a:moveTo>
                <a:lnTo>
                  <a:pt x="2568593" y="2659604"/>
                </a:lnTo>
                <a:lnTo>
                  <a:pt x="2568593" y="2825044"/>
                </a:lnTo>
                <a:lnTo>
                  <a:pt x="2603775" y="2825044"/>
                </a:lnTo>
                <a:lnTo>
                  <a:pt x="2603775" y="2659604"/>
                </a:lnTo>
                <a:close/>
              </a:path>
              <a:path w="9415145" h="8568690">
                <a:moveTo>
                  <a:pt x="2433745" y="2659604"/>
                </a:moveTo>
                <a:lnTo>
                  <a:pt x="2400640" y="2659604"/>
                </a:lnTo>
                <a:lnTo>
                  <a:pt x="2473098" y="2786093"/>
                </a:lnTo>
                <a:lnTo>
                  <a:pt x="2496553" y="2786093"/>
                </a:lnTo>
                <a:lnTo>
                  <a:pt x="2517306" y="2749654"/>
                </a:lnTo>
                <a:lnTo>
                  <a:pt x="2484826" y="2749654"/>
                </a:lnTo>
                <a:lnTo>
                  <a:pt x="2433745" y="2659604"/>
                </a:lnTo>
                <a:close/>
              </a:path>
              <a:path w="9415145" h="8568690">
                <a:moveTo>
                  <a:pt x="2603775" y="2606412"/>
                </a:moveTo>
                <a:lnTo>
                  <a:pt x="2566499" y="2606412"/>
                </a:lnTo>
                <a:lnTo>
                  <a:pt x="2484826" y="2749654"/>
                </a:lnTo>
                <a:lnTo>
                  <a:pt x="2517306" y="2749654"/>
                </a:lnTo>
                <a:lnTo>
                  <a:pt x="2568593" y="2659604"/>
                </a:lnTo>
                <a:lnTo>
                  <a:pt x="2603775" y="2659604"/>
                </a:lnTo>
                <a:lnTo>
                  <a:pt x="2603775" y="2606412"/>
                </a:lnTo>
                <a:close/>
              </a:path>
              <a:path w="9415145" h="8568690">
                <a:moveTo>
                  <a:pt x="2758728" y="2602643"/>
                </a:moveTo>
                <a:lnTo>
                  <a:pt x="2714357" y="2611595"/>
                </a:lnTo>
                <a:lnTo>
                  <a:pt x="2679254" y="2636673"/>
                </a:lnTo>
                <a:lnTo>
                  <a:pt x="2656349" y="2673112"/>
                </a:lnTo>
                <a:lnTo>
                  <a:pt x="2648598" y="2715728"/>
                </a:lnTo>
                <a:lnTo>
                  <a:pt x="2648598" y="2716566"/>
                </a:lnTo>
                <a:lnTo>
                  <a:pt x="2656349" y="2759025"/>
                </a:lnTo>
                <a:lnTo>
                  <a:pt x="2678939" y="2795412"/>
                </a:lnTo>
                <a:lnTo>
                  <a:pt x="2713965" y="2820516"/>
                </a:lnTo>
                <a:lnTo>
                  <a:pt x="2758728" y="2829233"/>
                </a:lnTo>
                <a:lnTo>
                  <a:pt x="2774748" y="2828264"/>
                </a:lnTo>
                <a:lnTo>
                  <a:pt x="2816527" y="2813736"/>
                </a:lnTo>
                <a:lnTo>
                  <a:pt x="2836415" y="2797401"/>
                </a:lnTo>
                <a:lnTo>
                  <a:pt x="2758728" y="2797401"/>
                </a:lnTo>
                <a:lnTo>
                  <a:pt x="2748911" y="2796746"/>
                </a:lnTo>
                <a:lnTo>
                  <a:pt x="2707525" y="2774156"/>
                </a:lnTo>
                <a:lnTo>
                  <a:pt x="2688678" y="2738136"/>
                </a:lnTo>
                <a:lnTo>
                  <a:pt x="2686269" y="2716566"/>
                </a:lnTo>
                <a:lnTo>
                  <a:pt x="2686871" y="2705336"/>
                </a:lnTo>
                <a:lnTo>
                  <a:pt x="2701321" y="2666358"/>
                </a:lnTo>
                <a:lnTo>
                  <a:pt x="2730692" y="2640835"/>
                </a:lnTo>
                <a:lnTo>
                  <a:pt x="2758728" y="2634474"/>
                </a:lnTo>
                <a:lnTo>
                  <a:pt x="2836046" y="2634474"/>
                </a:lnTo>
                <a:lnTo>
                  <a:pt x="2827966" y="2626961"/>
                </a:lnTo>
                <a:lnTo>
                  <a:pt x="2816108" y="2618559"/>
                </a:lnTo>
                <a:lnTo>
                  <a:pt x="2803255" y="2611595"/>
                </a:lnTo>
                <a:lnTo>
                  <a:pt x="2789407" y="2606622"/>
                </a:lnTo>
                <a:lnTo>
                  <a:pt x="2774565" y="2603637"/>
                </a:lnTo>
                <a:lnTo>
                  <a:pt x="2758728" y="2602643"/>
                </a:lnTo>
                <a:close/>
              </a:path>
              <a:path w="9415145" h="8568690">
                <a:moveTo>
                  <a:pt x="2836046" y="2634474"/>
                </a:moveTo>
                <a:lnTo>
                  <a:pt x="2758728" y="2634474"/>
                </a:lnTo>
                <a:lnTo>
                  <a:pt x="2768544" y="2635155"/>
                </a:lnTo>
                <a:lnTo>
                  <a:pt x="2777889" y="2637196"/>
                </a:lnTo>
                <a:lnTo>
                  <a:pt x="2810140" y="2658138"/>
                </a:lnTo>
                <a:lnTo>
                  <a:pt x="2829092" y="2694158"/>
                </a:lnTo>
                <a:lnTo>
                  <a:pt x="2831605" y="2715728"/>
                </a:lnTo>
                <a:lnTo>
                  <a:pt x="2830977" y="2726801"/>
                </a:lnTo>
                <a:lnTo>
                  <a:pt x="2816291" y="2765936"/>
                </a:lnTo>
                <a:lnTo>
                  <a:pt x="2786763" y="2791276"/>
                </a:lnTo>
                <a:lnTo>
                  <a:pt x="2758728" y="2797401"/>
                </a:lnTo>
                <a:lnTo>
                  <a:pt x="2836415" y="2797401"/>
                </a:lnTo>
                <a:lnTo>
                  <a:pt x="2861290" y="2759025"/>
                </a:lnTo>
                <a:lnTo>
                  <a:pt x="2869275" y="2716566"/>
                </a:lnTo>
                <a:lnTo>
                  <a:pt x="2869275" y="2715728"/>
                </a:lnTo>
                <a:lnTo>
                  <a:pt x="2868410" y="2701174"/>
                </a:lnTo>
                <a:lnTo>
                  <a:pt x="2855060" y="2660023"/>
                </a:lnTo>
                <a:lnTo>
                  <a:pt x="2838411" y="2636673"/>
                </a:lnTo>
                <a:lnTo>
                  <a:pt x="2836046" y="2634474"/>
                </a:lnTo>
                <a:close/>
              </a:path>
              <a:path w="9415145" h="8568690">
                <a:moveTo>
                  <a:pt x="2947469" y="2606412"/>
                </a:moveTo>
                <a:lnTo>
                  <a:pt x="2906004" y="2606412"/>
                </a:lnTo>
                <a:lnTo>
                  <a:pt x="2979300" y="2712377"/>
                </a:lnTo>
                <a:lnTo>
                  <a:pt x="2898884" y="2825044"/>
                </a:lnTo>
                <a:lnTo>
                  <a:pt x="2941186" y="2825044"/>
                </a:lnTo>
                <a:lnTo>
                  <a:pt x="3010294" y="2729550"/>
                </a:lnTo>
                <a:lnTo>
                  <a:pt x="3138213" y="2729550"/>
                </a:lnTo>
                <a:lnTo>
                  <a:pt x="3125892" y="2712377"/>
                </a:lnTo>
                <a:lnTo>
                  <a:pt x="3136322" y="2697299"/>
                </a:lnTo>
                <a:lnTo>
                  <a:pt x="3010294" y="2697299"/>
                </a:lnTo>
                <a:lnTo>
                  <a:pt x="2947469" y="2606412"/>
                </a:lnTo>
                <a:close/>
              </a:path>
              <a:path w="9415145" h="8568690">
                <a:moveTo>
                  <a:pt x="3071444" y="2729550"/>
                </a:moveTo>
                <a:lnTo>
                  <a:pt x="3033749" y="2729550"/>
                </a:lnTo>
                <a:lnTo>
                  <a:pt x="3033749" y="2825044"/>
                </a:lnTo>
                <a:lnTo>
                  <a:pt x="3071444" y="2825044"/>
                </a:lnTo>
                <a:lnTo>
                  <a:pt x="3071444" y="2729550"/>
                </a:lnTo>
                <a:close/>
              </a:path>
              <a:path w="9415145" h="8568690">
                <a:moveTo>
                  <a:pt x="3138213" y="2729550"/>
                </a:moveTo>
                <a:lnTo>
                  <a:pt x="3095737" y="2729550"/>
                </a:lnTo>
                <a:lnTo>
                  <a:pt x="3164426" y="2825044"/>
                </a:lnTo>
                <a:lnTo>
                  <a:pt x="3206728" y="2825044"/>
                </a:lnTo>
                <a:lnTo>
                  <a:pt x="3138213" y="2729550"/>
                </a:lnTo>
                <a:close/>
              </a:path>
              <a:path w="9415145" h="8568690">
                <a:moveTo>
                  <a:pt x="3071444" y="2606412"/>
                </a:moveTo>
                <a:lnTo>
                  <a:pt x="3033749" y="2606412"/>
                </a:lnTo>
                <a:lnTo>
                  <a:pt x="3033749" y="2697299"/>
                </a:lnTo>
                <a:lnTo>
                  <a:pt x="3071444" y="2697299"/>
                </a:lnTo>
                <a:lnTo>
                  <a:pt x="3071444" y="2606412"/>
                </a:lnTo>
                <a:close/>
              </a:path>
              <a:path w="9415145" h="8568690">
                <a:moveTo>
                  <a:pt x="3199189" y="2606412"/>
                </a:moveTo>
                <a:lnTo>
                  <a:pt x="3157305" y="2606412"/>
                </a:lnTo>
                <a:lnTo>
                  <a:pt x="3095737" y="2697299"/>
                </a:lnTo>
                <a:lnTo>
                  <a:pt x="3136322" y="2697299"/>
                </a:lnTo>
                <a:lnTo>
                  <a:pt x="3199189" y="2606412"/>
                </a:lnTo>
                <a:close/>
              </a:path>
              <a:path w="9415145" h="8568690">
                <a:moveTo>
                  <a:pt x="3348163" y="2602643"/>
                </a:moveTo>
                <a:lnTo>
                  <a:pt x="3303165" y="2611359"/>
                </a:lnTo>
                <a:lnTo>
                  <a:pt x="3267537" y="2636150"/>
                </a:lnTo>
                <a:lnTo>
                  <a:pt x="3244344" y="2672300"/>
                </a:lnTo>
                <a:lnTo>
                  <a:pt x="3236334" y="2715728"/>
                </a:lnTo>
                <a:lnTo>
                  <a:pt x="3237224" y="2730728"/>
                </a:lnTo>
                <a:lnTo>
                  <a:pt x="3250574" y="2772271"/>
                </a:lnTo>
                <a:lnTo>
                  <a:pt x="3278061" y="2805333"/>
                </a:lnTo>
                <a:lnTo>
                  <a:pt x="3316960" y="2825359"/>
                </a:lnTo>
                <a:lnTo>
                  <a:pt x="3347744" y="2829233"/>
                </a:lnTo>
                <a:lnTo>
                  <a:pt x="3363843" y="2828264"/>
                </a:lnTo>
                <a:lnTo>
                  <a:pt x="3406800" y="2813736"/>
                </a:lnTo>
                <a:lnTo>
                  <a:pt x="3422942" y="2801590"/>
                </a:lnTo>
                <a:lnTo>
                  <a:pt x="3349001" y="2801590"/>
                </a:lnTo>
                <a:lnTo>
                  <a:pt x="3339734" y="2801014"/>
                </a:lnTo>
                <a:lnTo>
                  <a:pt x="3298950" y="2781067"/>
                </a:lnTo>
                <a:lnTo>
                  <a:pt x="3279055" y="2748502"/>
                </a:lnTo>
                <a:lnTo>
                  <a:pt x="3275286" y="2728293"/>
                </a:lnTo>
                <a:lnTo>
                  <a:pt x="3456642" y="2728293"/>
                </a:lnTo>
                <a:lnTo>
                  <a:pt x="3457200" y="2724943"/>
                </a:lnTo>
                <a:lnTo>
                  <a:pt x="3457479" y="2720196"/>
                </a:lnTo>
                <a:lnTo>
                  <a:pt x="3457479" y="2714053"/>
                </a:lnTo>
                <a:lnTo>
                  <a:pt x="3456801" y="2702744"/>
                </a:lnTo>
                <a:lnTo>
                  <a:pt x="3274029" y="2702744"/>
                </a:lnTo>
                <a:lnTo>
                  <a:pt x="3275391" y="2692378"/>
                </a:lnTo>
                <a:lnTo>
                  <a:pt x="3291359" y="2657327"/>
                </a:lnTo>
                <a:lnTo>
                  <a:pt x="3329630" y="2632590"/>
                </a:lnTo>
                <a:lnTo>
                  <a:pt x="3348163" y="2630286"/>
                </a:lnTo>
                <a:lnTo>
                  <a:pt x="3420753" y="2630286"/>
                </a:lnTo>
                <a:lnTo>
                  <a:pt x="3417193" y="2626935"/>
                </a:lnTo>
                <a:lnTo>
                  <a:pt x="3405544" y="2618559"/>
                </a:lnTo>
                <a:lnTo>
                  <a:pt x="3392848" y="2611595"/>
                </a:lnTo>
                <a:lnTo>
                  <a:pt x="3379052" y="2606622"/>
                </a:lnTo>
                <a:lnTo>
                  <a:pt x="3364157" y="2603637"/>
                </a:lnTo>
                <a:lnTo>
                  <a:pt x="3348163" y="2602643"/>
                </a:lnTo>
                <a:close/>
              </a:path>
              <a:path w="9415145" h="8568690">
                <a:moveTo>
                  <a:pt x="3411407" y="2765151"/>
                </a:moveTo>
                <a:lnTo>
                  <a:pt x="3377743" y="2795935"/>
                </a:lnTo>
                <a:lnTo>
                  <a:pt x="3349001" y="2801590"/>
                </a:lnTo>
                <a:lnTo>
                  <a:pt x="3422942" y="2801590"/>
                </a:lnTo>
                <a:lnTo>
                  <a:pt x="3428894" y="2796040"/>
                </a:lnTo>
                <a:lnTo>
                  <a:pt x="3437035" y="2785543"/>
                </a:lnTo>
                <a:lnTo>
                  <a:pt x="3443239" y="2773946"/>
                </a:lnTo>
                <a:lnTo>
                  <a:pt x="3411407" y="2765151"/>
                </a:lnTo>
                <a:close/>
              </a:path>
              <a:path w="9415145" h="8568690">
                <a:moveTo>
                  <a:pt x="3420753" y="2630286"/>
                </a:moveTo>
                <a:lnTo>
                  <a:pt x="3348163" y="2630286"/>
                </a:lnTo>
                <a:lnTo>
                  <a:pt x="3357796" y="2630862"/>
                </a:lnTo>
                <a:lnTo>
                  <a:pt x="3367011" y="2632590"/>
                </a:lnTo>
                <a:lnTo>
                  <a:pt x="3405387" y="2657327"/>
                </a:lnTo>
                <a:lnTo>
                  <a:pt x="3421747" y="2692378"/>
                </a:lnTo>
                <a:lnTo>
                  <a:pt x="3423135" y="2702744"/>
                </a:lnTo>
                <a:lnTo>
                  <a:pt x="3456801" y="2702744"/>
                </a:lnTo>
                <a:lnTo>
                  <a:pt x="3443658" y="2659604"/>
                </a:lnTo>
                <a:lnTo>
                  <a:pt x="3427428" y="2636568"/>
                </a:lnTo>
                <a:lnTo>
                  <a:pt x="3420753" y="2630286"/>
                </a:lnTo>
                <a:close/>
              </a:path>
              <a:path w="9415145" h="8568690">
                <a:moveTo>
                  <a:pt x="3615276" y="2769339"/>
                </a:moveTo>
                <a:lnTo>
                  <a:pt x="3585119" y="2782741"/>
                </a:lnTo>
                <a:lnTo>
                  <a:pt x="3591611" y="2792846"/>
                </a:lnTo>
                <a:lnTo>
                  <a:pt x="3599360" y="2801799"/>
                </a:lnTo>
                <a:lnTo>
                  <a:pt x="3643233" y="2825044"/>
                </a:lnTo>
                <a:lnTo>
                  <a:pt x="3672656" y="2827976"/>
                </a:lnTo>
                <a:lnTo>
                  <a:pt x="3690247" y="2826929"/>
                </a:lnTo>
                <a:lnTo>
                  <a:pt x="3732968" y="2811223"/>
                </a:lnTo>
                <a:lnTo>
                  <a:pt x="3746282" y="2797820"/>
                </a:lnTo>
                <a:lnTo>
                  <a:pt x="3670981" y="2797820"/>
                </a:lnTo>
                <a:lnTo>
                  <a:pt x="3661295" y="2797349"/>
                </a:lnTo>
                <a:lnTo>
                  <a:pt x="3624385" y="2781276"/>
                </a:lnTo>
                <a:lnTo>
                  <a:pt x="3619438" y="2775674"/>
                </a:lnTo>
                <a:lnTo>
                  <a:pt x="3615276" y="2769339"/>
                </a:lnTo>
                <a:close/>
              </a:path>
              <a:path w="9415145" h="8568690">
                <a:moveTo>
                  <a:pt x="3737676" y="2633218"/>
                </a:moveTo>
                <a:lnTo>
                  <a:pt x="3670143" y="2633218"/>
                </a:lnTo>
                <a:lnTo>
                  <a:pt x="3679959" y="2633793"/>
                </a:lnTo>
                <a:lnTo>
                  <a:pt x="3688467" y="2635521"/>
                </a:lnTo>
                <a:lnTo>
                  <a:pt x="3712026" y="2665887"/>
                </a:lnTo>
                <a:lnTo>
                  <a:pt x="3711477" y="2672719"/>
                </a:lnTo>
                <a:lnTo>
                  <a:pt x="3690387" y="2698974"/>
                </a:lnTo>
                <a:lnTo>
                  <a:pt x="3657997" y="2698974"/>
                </a:lnTo>
                <a:lnTo>
                  <a:pt x="3657997" y="2723268"/>
                </a:lnTo>
                <a:lnTo>
                  <a:pt x="3680195" y="2723268"/>
                </a:lnTo>
                <a:lnTo>
                  <a:pt x="3689671" y="2724079"/>
                </a:lnTo>
                <a:lnTo>
                  <a:pt x="3721791" y="2751722"/>
                </a:lnTo>
                <a:lnTo>
                  <a:pt x="3722497" y="2759287"/>
                </a:lnTo>
                <a:lnTo>
                  <a:pt x="3721634" y="2767637"/>
                </a:lnTo>
                <a:lnTo>
                  <a:pt x="3692341" y="2795202"/>
                </a:lnTo>
                <a:lnTo>
                  <a:pt x="3670981" y="2797820"/>
                </a:lnTo>
                <a:lnTo>
                  <a:pt x="3746282" y="2797820"/>
                </a:lnTo>
                <a:lnTo>
                  <a:pt x="3750873" y="2791118"/>
                </a:lnTo>
                <a:lnTo>
                  <a:pt x="3755350" y="2778553"/>
                </a:lnTo>
                <a:lnTo>
                  <a:pt x="3756842" y="2764313"/>
                </a:lnTo>
                <a:lnTo>
                  <a:pt x="3756187" y="2754811"/>
                </a:lnTo>
                <a:lnTo>
                  <a:pt x="3733596" y="2717927"/>
                </a:lnTo>
                <a:lnTo>
                  <a:pt x="3716215" y="2709865"/>
                </a:lnTo>
                <a:lnTo>
                  <a:pt x="3722890" y="2706121"/>
                </a:lnTo>
                <a:lnTo>
                  <a:pt x="3744643" y="2668897"/>
                </a:lnTo>
                <a:lnTo>
                  <a:pt x="3745115" y="2661279"/>
                </a:lnTo>
                <a:lnTo>
                  <a:pt x="3743832" y="2648243"/>
                </a:lnTo>
                <a:lnTo>
                  <a:pt x="3739984" y="2636778"/>
                </a:lnTo>
                <a:lnTo>
                  <a:pt x="3737676" y="2633218"/>
                </a:lnTo>
                <a:close/>
              </a:path>
              <a:path w="9415145" h="8568690">
                <a:moveTo>
                  <a:pt x="3671818" y="2603061"/>
                </a:moveTo>
                <a:lnTo>
                  <a:pt x="3624909" y="2614370"/>
                </a:lnTo>
                <a:lnTo>
                  <a:pt x="3594753" y="2644945"/>
                </a:lnTo>
                <a:lnTo>
                  <a:pt x="3622815" y="2660023"/>
                </a:lnTo>
                <a:lnTo>
                  <a:pt x="3631113" y="2648296"/>
                </a:lnTo>
                <a:lnTo>
                  <a:pt x="3641767" y="2639919"/>
                </a:lnTo>
                <a:lnTo>
                  <a:pt x="3654777" y="2634893"/>
                </a:lnTo>
                <a:lnTo>
                  <a:pt x="3670143" y="2633218"/>
                </a:lnTo>
                <a:lnTo>
                  <a:pt x="3737676" y="2633218"/>
                </a:lnTo>
                <a:lnTo>
                  <a:pt x="3733570" y="2626883"/>
                </a:lnTo>
                <a:lnTo>
                  <a:pt x="3724592" y="2618559"/>
                </a:lnTo>
                <a:lnTo>
                  <a:pt x="3713597" y="2611779"/>
                </a:lnTo>
                <a:lnTo>
                  <a:pt x="3701137" y="2606936"/>
                </a:lnTo>
                <a:lnTo>
                  <a:pt x="3687210" y="2604030"/>
                </a:lnTo>
                <a:lnTo>
                  <a:pt x="3671818" y="2603061"/>
                </a:lnTo>
                <a:close/>
              </a:path>
              <a:path w="9415145" h="8568690">
                <a:moveTo>
                  <a:pt x="4007610" y="2792375"/>
                </a:moveTo>
                <a:lnTo>
                  <a:pt x="3776831" y="2792375"/>
                </a:lnTo>
                <a:lnTo>
                  <a:pt x="3776831" y="2876561"/>
                </a:lnTo>
                <a:lnTo>
                  <a:pt x="3809501" y="2876561"/>
                </a:lnTo>
                <a:lnTo>
                  <a:pt x="3809501" y="2825044"/>
                </a:lnTo>
                <a:lnTo>
                  <a:pt x="4007610" y="2825044"/>
                </a:lnTo>
                <a:lnTo>
                  <a:pt x="4007610" y="2792375"/>
                </a:lnTo>
                <a:close/>
              </a:path>
              <a:path w="9415145" h="8568690">
                <a:moveTo>
                  <a:pt x="4007610" y="2825044"/>
                </a:moveTo>
                <a:lnTo>
                  <a:pt x="3974941" y="2825044"/>
                </a:lnTo>
                <a:lnTo>
                  <a:pt x="3974941" y="2876561"/>
                </a:lnTo>
                <a:lnTo>
                  <a:pt x="4007610" y="2876561"/>
                </a:lnTo>
                <a:lnTo>
                  <a:pt x="4007610" y="2825044"/>
                </a:lnTo>
                <a:close/>
              </a:path>
              <a:path w="9415145" h="8568690">
                <a:moveTo>
                  <a:pt x="3977873" y="2606412"/>
                </a:moveTo>
                <a:lnTo>
                  <a:pt x="3829186" y="2606412"/>
                </a:lnTo>
                <a:lnTo>
                  <a:pt x="3827092" y="2669657"/>
                </a:lnTo>
                <a:lnTo>
                  <a:pt x="3826149" y="2692771"/>
                </a:lnTo>
                <a:lnTo>
                  <a:pt x="3819553" y="2745466"/>
                </a:lnTo>
                <a:lnTo>
                  <a:pt x="3803218" y="2782323"/>
                </a:lnTo>
                <a:lnTo>
                  <a:pt x="3789536" y="2792375"/>
                </a:lnTo>
                <a:lnTo>
                  <a:pt x="3832955" y="2792375"/>
                </a:lnTo>
                <a:lnTo>
                  <a:pt x="3851803" y="2754261"/>
                </a:lnTo>
                <a:lnTo>
                  <a:pt x="3859421" y="2698189"/>
                </a:lnTo>
                <a:lnTo>
                  <a:pt x="3861855" y="2639081"/>
                </a:lnTo>
                <a:lnTo>
                  <a:pt x="3977873" y="2639081"/>
                </a:lnTo>
                <a:lnTo>
                  <a:pt x="3977873" y="2606412"/>
                </a:lnTo>
                <a:close/>
              </a:path>
              <a:path w="9415145" h="8568690">
                <a:moveTo>
                  <a:pt x="3977873" y="2639081"/>
                </a:moveTo>
                <a:lnTo>
                  <a:pt x="3941015" y="2639081"/>
                </a:lnTo>
                <a:lnTo>
                  <a:pt x="3941015" y="2792375"/>
                </a:lnTo>
                <a:lnTo>
                  <a:pt x="3977873" y="2792375"/>
                </a:lnTo>
                <a:lnTo>
                  <a:pt x="3977873" y="2639081"/>
                </a:lnTo>
                <a:close/>
              </a:path>
              <a:path w="9415145" h="8568690">
                <a:moveTo>
                  <a:pt x="4085438" y="2519294"/>
                </a:moveTo>
                <a:lnTo>
                  <a:pt x="4048580" y="2519294"/>
                </a:lnTo>
                <a:lnTo>
                  <a:pt x="4048580" y="2565366"/>
                </a:lnTo>
                <a:lnTo>
                  <a:pt x="4085438" y="2565366"/>
                </a:lnTo>
                <a:lnTo>
                  <a:pt x="4085438" y="2519294"/>
                </a:lnTo>
                <a:close/>
              </a:path>
              <a:path w="9415145" h="8568690">
                <a:moveTo>
                  <a:pt x="4085438" y="2606412"/>
                </a:moveTo>
                <a:lnTo>
                  <a:pt x="4048580" y="2606412"/>
                </a:lnTo>
                <a:lnTo>
                  <a:pt x="4048580" y="2825044"/>
                </a:lnTo>
                <a:lnTo>
                  <a:pt x="4085438" y="2825044"/>
                </a:lnTo>
                <a:lnTo>
                  <a:pt x="4085438" y="2606412"/>
                </a:lnTo>
                <a:close/>
              </a:path>
              <a:path w="9415145" h="8568690">
                <a:moveTo>
                  <a:pt x="4181548" y="2606831"/>
                </a:moveTo>
                <a:lnTo>
                  <a:pt x="4144690" y="2606831"/>
                </a:lnTo>
                <a:lnTo>
                  <a:pt x="4144690" y="2825044"/>
                </a:lnTo>
                <a:lnTo>
                  <a:pt x="4179872" y="2825044"/>
                </a:lnTo>
                <a:lnTo>
                  <a:pt x="4215907" y="2775622"/>
                </a:lnTo>
                <a:lnTo>
                  <a:pt x="4181548" y="2775622"/>
                </a:lnTo>
                <a:lnTo>
                  <a:pt x="4181548" y="2606831"/>
                </a:lnTo>
                <a:close/>
              </a:path>
              <a:path w="9415145" h="8568690">
                <a:moveTo>
                  <a:pt x="4337354" y="2659604"/>
                </a:moveTo>
                <a:lnTo>
                  <a:pt x="4300497" y="2659604"/>
                </a:lnTo>
                <a:lnTo>
                  <a:pt x="4300497" y="2825044"/>
                </a:lnTo>
                <a:lnTo>
                  <a:pt x="4337354" y="2825044"/>
                </a:lnTo>
                <a:lnTo>
                  <a:pt x="4337354" y="2659604"/>
                </a:lnTo>
                <a:close/>
              </a:path>
              <a:path w="9415145" h="8568690">
                <a:moveTo>
                  <a:pt x="4337354" y="2606412"/>
                </a:moveTo>
                <a:lnTo>
                  <a:pt x="4303848" y="2606412"/>
                </a:lnTo>
                <a:lnTo>
                  <a:pt x="4181548" y="2775622"/>
                </a:lnTo>
                <a:lnTo>
                  <a:pt x="4215907" y="2775622"/>
                </a:lnTo>
                <a:lnTo>
                  <a:pt x="4300497" y="2659604"/>
                </a:lnTo>
                <a:lnTo>
                  <a:pt x="4337354" y="2659604"/>
                </a:lnTo>
                <a:lnTo>
                  <a:pt x="4337354" y="2606412"/>
                </a:lnTo>
                <a:close/>
              </a:path>
              <a:path w="9415145" h="8568690">
                <a:moveTo>
                  <a:pt x="4206259" y="2531440"/>
                </a:moveTo>
                <a:lnTo>
                  <a:pt x="4180291" y="2531440"/>
                </a:lnTo>
                <a:lnTo>
                  <a:pt x="4181260" y="2541702"/>
                </a:lnTo>
                <a:lnTo>
                  <a:pt x="4204453" y="2573691"/>
                </a:lnTo>
                <a:lnTo>
                  <a:pt x="4241441" y="2581701"/>
                </a:lnTo>
                <a:lnTo>
                  <a:pt x="4255603" y="2580811"/>
                </a:lnTo>
                <a:lnTo>
                  <a:pt x="4293874" y="2559712"/>
                </a:lnTo>
                <a:lnTo>
                  <a:pt x="4294465" y="2558665"/>
                </a:lnTo>
                <a:lnTo>
                  <a:pt x="4241441" y="2558665"/>
                </a:lnTo>
                <a:lnTo>
                  <a:pt x="4232672" y="2558194"/>
                </a:lnTo>
                <a:lnTo>
                  <a:pt x="4206259" y="2539259"/>
                </a:lnTo>
                <a:lnTo>
                  <a:pt x="4206259" y="2531440"/>
                </a:lnTo>
                <a:close/>
              </a:path>
              <a:path w="9415145" h="8568690">
                <a:moveTo>
                  <a:pt x="4302591" y="2531440"/>
                </a:moveTo>
                <a:lnTo>
                  <a:pt x="4276623" y="2531440"/>
                </a:lnTo>
                <a:lnTo>
                  <a:pt x="4275506" y="2539817"/>
                </a:lnTo>
                <a:lnTo>
                  <a:pt x="4272435" y="2546519"/>
                </a:lnTo>
                <a:lnTo>
                  <a:pt x="4241441" y="2558665"/>
                </a:lnTo>
                <a:lnTo>
                  <a:pt x="4294465" y="2558665"/>
                </a:lnTo>
                <a:lnTo>
                  <a:pt x="4298717" y="2551126"/>
                </a:lnTo>
                <a:lnTo>
                  <a:pt x="4301622" y="2541702"/>
                </a:lnTo>
                <a:lnTo>
                  <a:pt x="4302591" y="2531440"/>
                </a:lnTo>
                <a:close/>
              </a:path>
              <a:path w="9415145" h="8568690">
                <a:moveTo>
                  <a:pt x="4492579" y="2602643"/>
                </a:moveTo>
                <a:lnTo>
                  <a:pt x="4447423" y="2611359"/>
                </a:lnTo>
                <a:lnTo>
                  <a:pt x="4412058" y="2635835"/>
                </a:lnTo>
                <a:lnTo>
                  <a:pt x="4389362" y="2671881"/>
                </a:lnTo>
                <a:lnTo>
                  <a:pt x="4381587" y="2715310"/>
                </a:lnTo>
                <a:lnTo>
                  <a:pt x="4382477" y="2730309"/>
                </a:lnTo>
                <a:lnTo>
                  <a:pt x="4395828" y="2771853"/>
                </a:lnTo>
                <a:lnTo>
                  <a:pt x="4423314" y="2805150"/>
                </a:lnTo>
                <a:lnTo>
                  <a:pt x="4462213" y="2825359"/>
                </a:lnTo>
                <a:lnTo>
                  <a:pt x="4492997" y="2829233"/>
                </a:lnTo>
                <a:lnTo>
                  <a:pt x="4509044" y="2828264"/>
                </a:lnTo>
                <a:lnTo>
                  <a:pt x="4551216" y="2813736"/>
                </a:lnTo>
                <a:lnTo>
                  <a:pt x="4571466" y="2797401"/>
                </a:lnTo>
                <a:lnTo>
                  <a:pt x="4492160" y="2797401"/>
                </a:lnTo>
                <a:lnTo>
                  <a:pt x="4482317" y="2796720"/>
                </a:lnTo>
                <a:lnTo>
                  <a:pt x="4447528" y="2780596"/>
                </a:lnTo>
                <a:lnTo>
                  <a:pt x="4424701" y="2747508"/>
                </a:lnTo>
                <a:lnTo>
                  <a:pt x="4419283" y="2715310"/>
                </a:lnTo>
                <a:lnTo>
                  <a:pt x="4419885" y="2703922"/>
                </a:lnTo>
                <a:lnTo>
                  <a:pt x="4434151" y="2665128"/>
                </a:lnTo>
                <a:lnTo>
                  <a:pt x="4463470" y="2640364"/>
                </a:lnTo>
                <a:lnTo>
                  <a:pt x="4491741" y="2634474"/>
                </a:lnTo>
                <a:lnTo>
                  <a:pt x="4570189" y="2634474"/>
                </a:lnTo>
                <a:lnTo>
                  <a:pt x="4569854" y="2634055"/>
                </a:lnTo>
                <a:lnTo>
                  <a:pt x="4536242" y="2610889"/>
                </a:lnTo>
                <a:lnTo>
                  <a:pt x="4508180" y="2603559"/>
                </a:lnTo>
                <a:lnTo>
                  <a:pt x="4492579" y="2602643"/>
                </a:lnTo>
                <a:close/>
              </a:path>
              <a:path w="9415145" h="8568690">
                <a:moveTo>
                  <a:pt x="4550378" y="2763475"/>
                </a:moveTo>
                <a:lnTo>
                  <a:pt x="4516871" y="2792794"/>
                </a:lnTo>
                <a:lnTo>
                  <a:pt x="4509053" y="2795865"/>
                </a:lnTo>
                <a:lnTo>
                  <a:pt x="4500816" y="2797401"/>
                </a:lnTo>
                <a:lnTo>
                  <a:pt x="4571466" y="2797401"/>
                </a:lnTo>
                <a:lnTo>
                  <a:pt x="4572786" y="2796145"/>
                </a:lnTo>
                <a:lnTo>
                  <a:pt x="4580586" y="2785779"/>
                </a:lnTo>
                <a:lnTo>
                  <a:pt x="4586398" y="2774366"/>
                </a:lnTo>
                <a:lnTo>
                  <a:pt x="4550378" y="2763475"/>
                </a:lnTo>
                <a:close/>
              </a:path>
              <a:path w="9415145" h="8568690">
                <a:moveTo>
                  <a:pt x="4570189" y="2634474"/>
                </a:moveTo>
                <a:lnTo>
                  <a:pt x="4491741" y="2634474"/>
                </a:lnTo>
                <a:lnTo>
                  <a:pt x="4500746" y="2635024"/>
                </a:lnTo>
                <a:lnTo>
                  <a:pt x="4509332" y="2636673"/>
                </a:lnTo>
                <a:lnTo>
                  <a:pt x="4544095" y="2659840"/>
                </a:lnTo>
                <a:lnTo>
                  <a:pt x="4548703" y="2667144"/>
                </a:lnTo>
                <a:lnTo>
                  <a:pt x="4584722" y="2655834"/>
                </a:lnTo>
                <a:lnTo>
                  <a:pt x="4578073" y="2644317"/>
                </a:lnTo>
                <a:lnTo>
                  <a:pt x="4570189" y="2634474"/>
                </a:lnTo>
                <a:close/>
              </a:path>
              <a:path w="9415145" h="8568690">
                <a:moveTo>
                  <a:pt x="4664599" y="2606412"/>
                </a:moveTo>
                <a:lnTo>
                  <a:pt x="4627741" y="2606412"/>
                </a:lnTo>
                <a:lnTo>
                  <a:pt x="4627741" y="2825044"/>
                </a:lnTo>
                <a:lnTo>
                  <a:pt x="4664599" y="2825044"/>
                </a:lnTo>
                <a:lnTo>
                  <a:pt x="4664599" y="2729550"/>
                </a:lnTo>
                <a:lnTo>
                  <a:pt x="4815380" y="2729550"/>
                </a:lnTo>
                <a:lnTo>
                  <a:pt x="4815380" y="2696881"/>
                </a:lnTo>
                <a:lnTo>
                  <a:pt x="4664599" y="2696881"/>
                </a:lnTo>
                <a:lnTo>
                  <a:pt x="4664599" y="2606412"/>
                </a:lnTo>
                <a:close/>
              </a:path>
              <a:path w="9415145" h="8568690">
                <a:moveTo>
                  <a:pt x="4815380" y="2729550"/>
                </a:moveTo>
                <a:lnTo>
                  <a:pt x="4778522" y="2729550"/>
                </a:lnTo>
                <a:lnTo>
                  <a:pt x="4778522" y="2825044"/>
                </a:lnTo>
                <a:lnTo>
                  <a:pt x="4815380" y="2825044"/>
                </a:lnTo>
                <a:lnTo>
                  <a:pt x="4815380" y="2729550"/>
                </a:lnTo>
                <a:close/>
              </a:path>
              <a:path w="9415145" h="8568690">
                <a:moveTo>
                  <a:pt x="4815380" y="2606412"/>
                </a:moveTo>
                <a:lnTo>
                  <a:pt x="4778522" y="2606412"/>
                </a:lnTo>
                <a:lnTo>
                  <a:pt x="4778522" y="2696881"/>
                </a:lnTo>
                <a:lnTo>
                  <a:pt x="4815380" y="2696881"/>
                </a:lnTo>
                <a:lnTo>
                  <a:pt x="4815380" y="2606412"/>
                </a:lnTo>
                <a:close/>
              </a:path>
              <a:path w="9415145" h="8568690">
                <a:moveTo>
                  <a:pt x="4989363" y="2732063"/>
                </a:moveTo>
                <a:lnTo>
                  <a:pt x="4952283" y="2732063"/>
                </a:lnTo>
                <a:lnTo>
                  <a:pt x="4954404" y="2745727"/>
                </a:lnTo>
                <a:lnTo>
                  <a:pt x="4968618" y="2782323"/>
                </a:lnTo>
                <a:lnTo>
                  <a:pt x="5004219" y="2816668"/>
                </a:lnTo>
                <a:lnTo>
                  <a:pt x="5041286" y="2828447"/>
                </a:lnTo>
                <a:lnTo>
                  <a:pt x="5055317" y="2829233"/>
                </a:lnTo>
                <a:lnTo>
                  <a:pt x="5070918" y="2828317"/>
                </a:lnTo>
                <a:lnTo>
                  <a:pt x="5111441" y="2814573"/>
                </a:lnTo>
                <a:lnTo>
                  <a:pt x="5132682" y="2797401"/>
                </a:lnTo>
                <a:lnTo>
                  <a:pt x="5055317" y="2797401"/>
                </a:lnTo>
                <a:lnTo>
                  <a:pt x="5041312" y="2796040"/>
                </a:lnTo>
                <a:lnTo>
                  <a:pt x="5007151" y="2775622"/>
                </a:lnTo>
                <a:lnTo>
                  <a:pt x="4989481" y="2733843"/>
                </a:lnTo>
                <a:lnTo>
                  <a:pt x="4989363" y="2732063"/>
                </a:lnTo>
                <a:close/>
              </a:path>
              <a:path w="9415145" h="8568690">
                <a:moveTo>
                  <a:pt x="4911656" y="2606412"/>
                </a:moveTo>
                <a:lnTo>
                  <a:pt x="4874799" y="2606412"/>
                </a:lnTo>
                <a:lnTo>
                  <a:pt x="4874799" y="2825044"/>
                </a:lnTo>
                <a:lnTo>
                  <a:pt x="4911656" y="2825044"/>
                </a:lnTo>
                <a:lnTo>
                  <a:pt x="4911656" y="2732063"/>
                </a:lnTo>
                <a:lnTo>
                  <a:pt x="4989363" y="2732063"/>
                </a:lnTo>
                <a:lnTo>
                  <a:pt x="4988303" y="2716147"/>
                </a:lnTo>
                <a:lnTo>
                  <a:pt x="4988827" y="2704367"/>
                </a:lnTo>
                <a:lnTo>
                  <a:pt x="4989474" y="2699813"/>
                </a:lnTo>
                <a:lnTo>
                  <a:pt x="4911656" y="2699813"/>
                </a:lnTo>
                <a:lnTo>
                  <a:pt x="4911656" y="2606412"/>
                </a:lnTo>
                <a:close/>
              </a:path>
              <a:path w="9415145" h="8568690">
                <a:moveTo>
                  <a:pt x="5132012" y="2634474"/>
                </a:moveTo>
                <a:lnTo>
                  <a:pt x="5055317" y="2634474"/>
                </a:lnTo>
                <a:lnTo>
                  <a:pt x="5064897" y="2635102"/>
                </a:lnTo>
                <a:lnTo>
                  <a:pt x="5073955" y="2636987"/>
                </a:lnTo>
                <a:lnTo>
                  <a:pt x="5110367" y="2664316"/>
                </a:lnTo>
                <a:lnTo>
                  <a:pt x="5123849" y="2704027"/>
                </a:lnTo>
                <a:lnTo>
                  <a:pt x="5124425" y="2716147"/>
                </a:lnTo>
                <a:lnTo>
                  <a:pt x="5123875" y="2727743"/>
                </a:lnTo>
                <a:lnTo>
                  <a:pt x="5110812" y="2766983"/>
                </a:lnTo>
                <a:lnTo>
                  <a:pt x="5074583" y="2794783"/>
                </a:lnTo>
                <a:lnTo>
                  <a:pt x="5055317" y="2797401"/>
                </a:lnTo>
                <a:lnTo>
                  <a:pt x="5132682" y="2797401"/>
                </a:lnTo>
                <a:lnTo>
                  <a:pt x="5154581" y="2761146"/>
                </a:lnTo>
                <a:lnTo>
                  <a:pt x="5162120" y="2716147"/>
                </a:lnTo>
                <a:lnTo>
                  <a:pt x="5161308" y="2700624"/>
                </a:lnTo>
                <a:lnTo>
                  <a:pt x="5149136" y="2658767"/>
                </a:lnTo>
                <a:lnTo>
                  <a:pt x="5133429" y="2635835"/>
                </a:lnTo>
                <a:lnTo>
                  <a:pt x="5132012" y="2634474"/>
                </a:lnTo>
                <a:close/>
              </a:path>
              <a:path w="9415145" h="8568690">
                <a:moveTo>
                  <a:pt x="5055317" y="2602643"/>
                </a:moveTo>
                <a:lnTo>
                  <a:pt x="5016522" y="2609475"/>
                </a:lnTo>
                <a:lnTo>
                  <a:pt x="4976471" y="2638662"/>
                </a:lnTo>
                <a:lnTo>
                  <a:pt x="4958147" y="2672693"/>
                </a:lnTo>
                <a:lnTo>
                  <a:pt x="4952283" y="2699813"/>
                </a:lnTo>
                <a:lnTo>
                  <a:pt x="4989474" y="2699813"/>
                </a:lnTo>
                <a:lnTo>
                  <a:pt x="4990397" y="2693321"/>
                </a:lnTo>
                <a:lnTo>
                  <a:pt x="4993015" y="2683007"/>
                </a:lnTo>
                <a:lnTo>
                  <a:pt x="5013014" y="2650495"/>
                </a:lnTo>
                <a:lnTo>
                  <a:pt x="5055317" y="2634474"/>
                </a:lnTo>
                <a:lnTo>
                  <a:pt x="5132012" y="2634474"/>
                </a:lnTo>
                <a:lnTo>
                  <a:pt x="5123534" y="2626333"/>
                </a:lnTo>
                <a:lnTo>
                  <a:pt x="5112278" y="2618139"/>
                </a:lnTo>
                <a:lnTo>
                  <a:pt x="5099766" y="2611359"/>
                </a:lnTo>
                <a:lnTo>
                  <a:pt x="5086101" y="2606517"/>
                </a:lnTo>
                <a:lnTo>
                  <a:pt x="5071285" y="2603611"/>
                </a:lnTo>
                <a:lnTo>
                  <a:pt x="5055317" y="2602643"/>
                </a:lnTo>
                <a:close/>
              </a:path>
              <a:path w="9415145" h="8568690">
                <a:moveTo>
                  <a:pt x="5319589" y="2606412"/>
                </a:moveTo>
                <a:lnTo>
                  <a:pt x="5206503" y="2606412"/>
                </a:lnTo>
                <a:lnTo>
                  <a:pt x="5206503" y="2825044"/>
                </a:lnTo>
                <a:lnTo>
                  <a:pt x="5317495" y="2825044"/>
                </a:lnTo>
                <a:lnTo>
                  <a:pt x="5332442" y="2824102"/>
                </a:lnTo>
                <a:lnTo>
                  <a:pt x="5368174" y="2809966"/>
                </a:lnTo>
                <a:lnTo>
                  <a:pt x="5378248" y="2799077"/>
                </a:lnTo>
                <a:lnTo>
                  <a:pt x="5241685" y="2799077"/>
                </a:lnTo>
                <a:lnTo>
                  <a:pt x="5241685" y="2727037"/>
                </a:lnTo>
                <a:lnTo>
                  <a:pt x="5370904" y="2727037"/>
                </a:lnTo>
                <a:lnTo>
                  <a:pt x="5369823" y="2725911"/>
                </a:lnTo>
                <a:lnTo>
                  <a:pt x="5362624" y="2720440"/>
                </a:lnTo>
                <a:lnTo>
                  <a:pt x="5354536" y="2716069"/>
                </a:lnTo>
                <a:lnTo>
                  <a:pt x="5345556" y="2712797"/>
                </a:lnTo>
                <a:lnTo>
                  <a:pt x="5353043" y="2708818"/>
                </a:lnTo>
                <a:lnTo>
                  <a:pt x="5359587" y="2704001"/>
                </a:lnTo>
                <a:lnTo>
                  <a:pt x="5360833" y="2702744"/>
                </a:lnTo>
                <a:lnTo>
                  <a:pt x="5241685" y="2702744"/>
                </a:lnTo>
                <a:lnTo>
                  <a:pt x="5241685" y="2632380"/>
                </a:lnTo>
                <a:lnTo>
                  <a:pt x="5370493" y="2632380"/>
                </a:lnTo>
                <a:lnTo>
                  <a:pt x="5367965" y="2628270"/>
                </a:lnTo>
                <a:lnTo>
                  <a:pt x="5329013" y="2606909"/>
                </a:lnTo>
                <a:lnTo>
                  <a:pt x="5319589" y="2606412"/>
                </a:lnTo>
                <a:close/>
              </a:path>
              <a:path w="9415145" h="8568690">
                <a:moveTo>
                  <a:pt x="5370904" y="2727037"/>
                </a:moveTo>
                <a:lnTo>
                  <a:pt x="5317914" y="2727037"/>
                </a:lnTo>
                <a:lnTo>
                  <a:pt x="5324929" y="2727718"/>
                </a:lnTo>
                <a:lnTo>
                  <a:pt x="5331316" y="2729759"/>
                </a:lnTo>
                <a:lnTo>
                  <a:pt x="5352258" y="2763056"/>
                </a:lnTo>
                <a:lnTo>
                  <a:pt x="5351604" y="2769967"/>
                </a:lnTo>
                <a:lnTo>
                  <a:pt x="5323882" y="2798396"/>
                </a:lnTo>
                <a:lnTo>
                  <a:pt x="5316657" y="2799077"/>
                </a:lnTo>
                <a:lnTo>
                  <a:pt x="5378248" y="2799077"/>
                </a:lnTo>
                <a:lnTo>
                  <a:pt x="5382938" y="2791433"/>
                </a:lnTo>
                <a:lnTo>
                  <a:pt x="5386629" y="2779888"/>
                </a:lnTo>
                <a:lnTo>
                  <a:pt x="5387859" y="2766826"/>
                </a:lnTo>
                <a:lnTo>
                  <a:pt x="5387126" y="2756983"/>
                </a:lnTo>
                <a:lnTo>
                  <a:pt x="5384927" y="2747979"/>
                </a:lnTo>
                <a:lnTo>
                  <a:pt x="5381262" y="2739812"/>
                </a:lnTo>
                <a:lnTo>
                  <a:pt x="5376132" y="2732482"/>
                </a:lnTo>
                <a:lnTo>
                  <a:pt x="5370904" y="2727037"/>
                </a:lnTo>
                <a:close/>
              </a:path>
              <a:path w="9415145" h="8568690">
                <a:moveTo>
                  <a:pt x="5370493" y="2632380"/>
                </a:moveTo>
                <a:lnTo>
                  <a:pt x="5320706" y="2632380"/>
                </a:lnTo>
                <a:lnTo>
                  <a:pt x="5328384" y="2635731"/>
                </a:lnTo>
                <a:lnTo>
                  <a:pt x="5334248" y="2642432"/>
                </a:lnTo>
                <a:lnTo>
                  <a:pt x="5338279" y="2647693"/>
                </a:lnTo>
                <a:lnTo>
                  <a:pt x="5341159" y="2653426"/>
                </a:lnTo>
                <a:lnTo>
                  <a:pt x="5342887" y="2659630"/>
                </a:lnTo>
                <a:lnTo>
                  <a:pt x="5343463" y="2666305"/>
                </a:lnTo>
                <a:lnTo>
                  <a:pt x="5342860" y="2673243"/>
                </a:lnTo>
                <a:lnTo>
                  <a:pt x="5316945" y="2702064"/>
                </a:lnTo>
                <a:lnTo>
                  <a:pt x="5309956" y="2702744"/>
                </a:lnTo>
                <a:lnTo>
                  <a:pt x="5360833" y="2702744"/>
                </a:lnTo>
                <a:lnTo>
                  <a:pt x="5378226" y="2660023"/>
                </a:lnTo>
                <a:lnTo>
                  <a:pt x="5377807" y="2653217"/>
                </a:lnTo>
                <a:lnTo>
                  <a:pt x="5376551" y="2646620"/>
                </a:lnTo>
                <a:lnTo>
                  <a:pt x="5374456" y="2640233"/>
                </a:lnTo>
                <a:lnTo>
                  <a:pt x="5371524" y="2634055"/>
                </a:lnTo>
                <a:lnTo>
                  <a:pt x="5370493" y="2632380"/>
                </a:lnTo>
                <a:close/>
              </a:path>
              <a:path w="9415145" h="8568690">
                <a:moveTo>
                  <a:pt x="5510974" y="2693530"/>
                </a:moveTo>
                <a:lnTo>
                  <a:pt x="5462389" y="2701907"/>
                </a:lnTo>
                <a:lnTo>
                  <a:pt x="5429301" y="2725780"/>
                </a:lnTo>
                <a:lnTo>
                  <a:pt x="5417574" y="2761800"/>
                </a:lnTo>
                <a:lnTo>
                  <a:pt x="5418176" y="2771014"/>
                </a:lnTo>
                <a:lnTo>
                  <a:pt x="5438725" y="2809757"/>
                </a:lnTo>
                <a:lnTo>
                  <a:pt x="5482362" y="2828683"/>
                </a:lnTo>
                <a:lnTo>
                  <a:pt x="5492964" y="2829233"/>
                </a:lnTo>
                <a:lnTo>
                  <a:pt x="5504299" y="2828604"/>
                </a:lnTo>
                <a:lnTo>
                  <a:pt x="5549585" y="2813631"/>
                </a:lnTo>
                <a:lnTo>
                  <a:pt x="5565700" y="2801590"/>
                </a:lnTo>
                <a:lnTo>
                  <a:pt x="5502597" y="2801590"/>
                </a:lnTo>
                <a:lnTo>
                  <a:pt x="5494744" y="2801197"/>
                </a:lnTo>
                <a:lnTo>
                  <a:pt x="5458201" y="2779391"/>
                </a:lnTo>
                <a:lnTo>
                  <a:pt x="5452756" y="2765849"/>
                </a:lnTo>
                <a:lnTo>
                  <a:pt x="5452871" y="2757891"/>
                </a:lnTo>
                <a:lnTo>
                  <a:pt x="5479378" y="2723764"/>
                </a:lnTo>
                <a:lnTo>
                  <a:pt x="5515581" y="2717403"/>
                </a:lnTo>
                <a:lnTo>
                  <a:pt x="5607725" y="2717403"/>
                </a:lnTo>
                <a:lnTo>
                  <a:pt x="5607725" y="2702744"/>
                </a:lnTo>
                <a:lnTo>
                  <a:pt x="5570867" y="2702744"/>
                </a:lnTo>
                <a:lnTo>
                  <a:pt x="5564349" y="2700598"/>
                </a:lnTo>
                <a:lnTo>
                  <a:pt x="5557360" y="2698765"/>
                </a:lnTo>
                <a:lnTo>
                  <a:pt x="5518408" y="2693687"/>
                </a:lnTo>
                <a:lnTo>
                  <a:pt x="5510974" y="2693530"/>
                </a:lnTo>
                <a:close/>
              </a:path>
              <a:path w="9415145" h="8568690">
                <a:moveTo>
                  <a:pt x="5607725" y="2790699"/>
                </a:moveTo>
                <a:lnTo>
                  <a:pt x="5575893" y="2790699"/>
                </a:lnTo>
                <a:lnTo>
                  <a:pt x="5576731" y="2804522"/>
                </a:lnTo>
                <a:lnTo>
                  <a:pt x="5594880" y="2826720"/>
                </a:lnTo>
                <a:lnTo>
                  <a:pt x="5605218" y="2826720"/>
                </a:lnTo>
                <a:lnTo>
                  <a:pt x="5607306" y="2826580"/>
                </a:lnTo>
                <a:lnTo>
                  <a:pt x="5609819" y="2826301"/>
                </a:lnTo>
                <a:lnTo>
                  <a:pt x="5612611" y="2826021"/>
                </a:lnTo>
                <a:lnTo>
                  <a:pt x="5615822" y="2825603"/>
                </a:lnTo>
                <a:lnTo>
                  <a:pt x="5619452" y="2825044"/>
                </a:lnTo>
                <a:lnTo>
                  <a:pt x="5619452" y="2796564"/>
                </a:lnTo>
                <a:lnTo>
                  <a:pt x="5611634" y="2796284"/>
                </a:lnTo>
                <a:lnTo>
                  <a:pt x="5607725" y="2791817"/>
                </a:lnTo>
                <a:lnTo>
                  <a:pt x="5607725" y="2790699"/>
                </a:lnTo>
                <a:close/>
              </a:path>
              <a:path w="9415145" h="8568690">
                <a:moveTo>
                  <a:pt x="5607725" y="2717403"/>
                </a:moveTo>
                <a:lnTo>
                  <a:pt x="5515581" y="2717403"/>
                </a:lnTo>
                <a:lnTo>
                  <a:pt x="5529717" y="2718058"/>
                </a:lnTo>
                <a:lnTo>
                  <a:pt x="5543643" y="2720021"/>
                </a:lnTo>
                <a:lnTo>
                  <a:pt x="5557360" y="2723293"/>
                </a:lnTo>
                <a:lnTo>
                  <a:pt x="5570867" y="2727874"/>
                </a:lnTo>
                <a:lnTo>
                  <a:pt x="5570867" y="2757891"/>
                </a:lnTo>
                <a:lnTo>
                  <a:pt x="5542621" y="2791119"/>
                </a:lnTo>
                <a:lnTo>
                  <a:pt x="5502597" y="2801590"/>
                </a:lnTo>
                <a:lnTo>
                  <a:pt x="5565700" y="2801590"/>
                </a:lnTo>
                <a:lnTo>
                  <a:pt x="5568223" y="2799390"/>
                </a:lnTo>
                <a:lnTo>
                  <a:pt x="5575893" y="2790699"/>
                </a:lnTo>
                <a:lnTo>
                  <a:pt x="5607725" y="2790699"/>
                </a:lnTo>
                <a:lnTo>
                  <a:pt x="5607725" y="2717403"/>
                </a:lnTo>
                <a:close/>
              </a:path>
              <a:path w="9415145" h="8568690">
                <a:moveTo>
                  <a:pt x="5589054" y="2632799"/>
                </a:moveTo>
                <a:lnTo>
                  <a:pt x="5513068" y="2632799"/>
                </a:lnTo>
                <a:lnTo>
                  <a:pt x="5526104" y="2633715"/>
                </a:lnTo>
                <a:lnTo>
                  <a:pt x="5537570" y="2636464"/>
                </a:lnTo>
                <a:lnTo>
                  <a:pt x="5567098" y="2664421"/>
                </a:lnTo>
                <a:lnTo>
                  <a:pt x="5570867" y="2686828"/>
                </a:lnTo>
                <a:lnTo>
                  <a:pt x="5570867" y="2702744"/>
                </a:lnTo>
                <a:lnTo>
                  <a:pt x="5607725" y="2702744"/>
                </a:lnTo>
                <a:lnTo>
                  <a:pt x="5607725" y="2690598"/>
                </a:lnTo>
                <a:lnTo>
                  <a:pt x="5606206" y="2671018"/>
                </a:lnTo>
                <a:lnTo>
                  <a:pt x="5601651" y="2653741"/>
                </a:lnTo>
                <a:lnTo>
                  <a:pt x="5594060" y="2638767"/>
                </a:lnTo>
                <a:lnTo>
                  <a:pt x="5589054" y="2632799"/>
                </a:lnTo>
                <a:close/>
              </a:path>
              <a:path w="9415145" h="8568690">
                <a:moveTo>
                  <a:pt x="5517256" y="2602643"/>
                </a:moveTo>
                <a:lnTo>
                  <a:pt x="5472859" y="2610181"/>
                </a:lnTo>
                <a:lnTo>
                  <a:pt x="5430139" y="2631961"/>
                </a:lnTo>
                <a:lnTo>
                  <a:pt x="5443541" y="2657929"/>
                </a:lnTo>
                <a:lnTo>
                  <a:pt x="5452625" y="2652222"/>
                </a:lnTo>
                <a:lnTo>
                  <a:pt x="5461446" y="2647249"/>
                </a:lnTo>
                <a:lnTo>
                  <a:pt x="5504141" y="2633218"/>
                </a:lnTo>
                <a:lnTo>
                  <a:pt x="5513068" y="2632799"/>
                </a:lnTo>
                <a:lnTo>
                  <a:pt x="5589054" y="2632799"/>
                </a:lnTo>
                <a:lnTo>
                  <a:pt x="5583432" y="2626097"/>
                </a:lnTo>
                <a:lnTo>
                  <a:pt x="5570186" y="2615836"/>
                </a:lnTo>
                <a:lnTo>
                  <a:pt x="5554742" y="2608507"/>
                </a:lnTo>
                <a:lnTo>
                  <a:pt x="5537098" y="2604109"/>
                </a:lnTo>
                <a:lnTo>
                  <a:pt x="5517256" y="2602643"/>
                </a:lnTo>
                <a:close/>
              </a:path>
              <a:path w="9415145" h="8568690">
                <a:moveTo>
                  <a:pt x="5754255" y="2639081"/>
                </a:moveTo>
                <a:lnTo>
                  <a:pt x="5717397" y="2639081"/>
                </a:lnTo>
                <a:lnTo>
                  <a:pt x="5717397" y="2825044"/>
                </a:lnTo>
                <a:lnTo>
                  <a:pt x="5754255" y="2825044"/>
                </a:lnTo>
                <a:lnTo>
                  <a:pt x="5754255" y="2639081"/>
                </a:lnTo>
                <a:close/>
              </a:path>
              <a:path w="9415145" h="8568690">
                <a:moveTo>
                  <a:pt x="5829645" y="2606412"/>
                </a:moveTo>
                <a:lnTo>
                  <a:pt x="5642007" y="2606412"/>
                </a:lnTo>
                <a:lnTo>
                  <a:pt x="5642007" y="2639081"/>
                </a:lnTo>
                <a:lnTo>
                  <a:pt x="5829645" y="2639081"/>
                </a:lnTo>
                <a:lnTo>
                  <a:pt x="5829645" y="2606412"/>
                </a:lnTo>
                <a:close/>
              </a:path>
              <a:path w="9415145" h="8568690">
                <a:moveTo>
                  <a:pt x="5903108" y="2606831"/>
                </a:moveTo>
                <a:lnTo>
                  <a:pt x="5866251" y="2606831"/>
                </a:lnTo>
                <a:lnTo>
                  <a:pt x="5866251" y="2825044"/>
                </a:lnTo>
                <a:lnTo>
                  <a:pt x="5901433" y="2825044"/>
                </a:lnTo>
                <a:lnTo>
                  <a:pt x="5937467" y="2775622"/>
                </a:lnTo>
                <a:lnTo>
                  <a:pt x="5903108" y="2775622"/>
                </a:lnTo>
                <a:lnTo>
                  <a:pt x="5903108" y="2606831"/>
                </a:lnTo>
                <a:close/>
              </a:path>
              <a:path w="9415145" h="8568690">
                <a:moveTo>
                  <a:pt x="6058915" y="2659604"/>
                </a:moveTo>
                <a:lnTo>
                  <a:pt x="6022058" y="2659604"/>
                </a:lnTo>
                <a:lnTo>
                  <a:pt x="6022058" y="2825044"/>
                </a:lnTo>
                <a:lnTo>
                  <a:pt x="6058915" y="2825044"/>
                </a:lnTo>
                <a:lnTo>
                  <a:pt x="6058915" y="2659604"/>
                </a:lnTo>
                <a:close/>
              </a:path>
              <a:path w="9415145" h="8568690">
                <a:moveTo>
                  <a:pt x="6058915" y="2606412"/>
                </a:moveTo>
                <a:lnTo>
                  <a:pt x="6025408" y="2606412"/>
                </a:lnTo>
                <a:lnTo>
                  <a:pt x="5903108" y="2775622"/>
                </a:lnTo>
                <a:lnTo>
                  <a:pt x="5937467" y="2775622"/>
                </a:lnTo>
                <a:lnTo>
                  <a:pt x="6022058" y="2659604"/>
                </a:lnTo>
                <a:lnTo>
                  <a:pt x="6058915" y="2659604"/>
                </a:lnTo>
                <a:lnTo>
                  <a:pt x="6058915" y="2606412"/>
                </a:lnTo>
                <a:close/>
              </a:path>
              <a:path w="9415145" h="8568690">
                <a:moveTo>
                  <a:pt x="6214139" y="2602643"/>
                </a:moveTo>
                <a:lnTo>
                  <a:pt x="6168984" y="2611359"/>
                </a:lnTo>
                <a:lnTo>
                  <a:pt x="6133618" y="2635835"/>
                </a:lnTo>
                <a:lnTo>
                  <a:pt x="6110923" y="2671881"/>
                </a:lnTo>
                <a:lnTo>
                  <a:pt x="6103148" y="2715310"/>
                </a:lnTo>
                <a:lnTo>
                  <a:pt x="6104038" y="2730309"/>
                </a:lnTo>
                <a:lnTo>
                  <a:pt x="6117388" y="2771853"/>
                </a:lnTo>
                <a:lnTo>
                  <a:pt x="6144874" y="2805150"/>
                </a:lnTo>
                <a:lnTo>
                  <a:pt x="6183774" y="2825359"/>
                </a:lnTo>
                <a:lnTo>
                  <a:pt x="6214558" y="2829233"/>
                </a:lnTo>
                <a:lnTo>
                  <a:pt x="6230605" y="2828264"/>
                </a:lnTo>
                <a:lnTo>
                  <a:pt x="6272777" y="2813736"/>
                </a:lnTo>
                <a:lnTo>
                  <a:pt x="6293027" y="2797401"/>
                </a:lnTo>
                <a:lnTo>
                  <a:pt x="6213721" y="2797401"/>
                </a:lnTo>
                <a:lnTo>
                  <a:pt x="6203878" y="2796720"/>
                </a:lnTo>
                <a:lnTo>
                  <a:pt x="6169088" y="2780596"/>
                </a:lnTo>
                <a:lnTo>
                  <a:pt x="6146262" y="2747508"/>
                </a:lnTo>
                <a:lnTo>
                  <a:pt x="6140843" y="2715310"/>
                </a:lnTo>
                <a:lnTo>
                  <a:pt x="6141445" y="2703922"/>
                </a:lnTo>
                <a:lnTo>
                  <a:pt x="6155712" y="2665128"/>
                </a:lnTo>
                <a:lnTo>
                  <a:pt x="6185030" y="2640364"/>
                </a:lnTo>
                <a:lnTo>
                  <a:pt x="6213302" y="2634474"/>
                </a:lnTo>
                <a:lnTo>
                  <a:pt x="6291750" y="2634474"/>
                </a:lnTo>
                <a:lnTo>
                  <a:pt x="6291415" y="2634055"/>
                </a:lnTo>
                <a:lnTo>
                  <a:pt x="6257803" y="2610889"/>
                </a:lnTo>
                <a:lnTo>
                  <a:pt x="6229741" y="2603559"/>
                </a:lnTo>
                <a:lnTo>
                  <a:pt x="6214139" y="2602643"/>
                </a:lnTo>
                <a:close/>
              </a:path>
              <a:path w="9415145" h="8568690">
                <a:moveTo>
                  <a:pt x="6271939" y="2763475"/>
                </a:moveTo>
                <a:lnTo>
                  <a:pt x="6238432" y="2792794"/>
                </a:lnTo>
                <a:lnTo>
                  <a:pt x="6230614" y="2795865"/>
                </a:lnTo>
                <a:lnTo>
                  <a:pt x="6222377" y="2797401"/>
                </a:lnTo>
                <a:lnTo>
                  <a:pt x="6293027" y="2797401"/>
                </a:lnTo>
                <a:lnTo>
                  <a:pt x="6294346" y="2796145"/>
                </a:lnTo>
                <a:lnTo>
                  <a:pt x="6302147" y="2785779"/>
                </a:lnTo>
                <a:lnTo>
                  <a:pt x="6307959" y="2774366"/>
                </a:lnTo>
                <a:lnTo>
                  <a:pt x="6271939" y="2763475"/>
                </a:lnTo>
                <a:close/>
              </a:path>
              <a:path w="9415145" h="8568690">
                <a:moveTo>
                  <a:pt x="6291750" y="2634474"/>
                </a:moveTo>
                <a:lnTo>
                  <a:pt x="6213302" y="2634474"/>
                </a:lnTo>
                <a:lnTo>
                  <a:pt x="6222307" y="2635024"/>
                </a:lnTo>
                <a:lnTo>
                  <a:pt x="6230893" y="2636673"/>
                </a:lnTo>
                <a:lnTo>
                  <a:pt x="6265656" y="2659840"/>
                </a:lnTo>
                <a:lnTo>
                  <a:pt x="6270264" y="2667144"/>
                </a:lnTo>
                <a:lnTo>
                  <a:pt x="6306284" y="2655834"/>
                </a:lnTo>
                <a:lnTo>
                  <a:pt x="6299634" y="2644317"/>
                </a:lnTo>
                <a:lnTo>
                  <a:pt x="6291750" y="2634474"/>
                </a:lnTo>
                <a:close/>
              </a:path>
              <a:path w="9415145" h="8568690">
                <a:moveTo>
                  <a:pt x="6509347" y="2605993"/>
                </a:moveTo>
                <a:lnTo>
                  <a:pt x="6419715" y="2605993"/>
                </a:lnTo>
                <a:lnTo>
                  <a:pt x="6408957" y="2606543"/>
                </a:lnTo>
                <a:lnTo>
                  <a:pt x="6373042" y="2619579"/>
                </a:lnTo>
                <a:lnTo>
                  <a:pt x="6348304" y="2654893"/>
                </a:lnTo>
                <a:lnTo>
                  <a:pt x="6346001" y="2673426"/>
                </a:lnTo>
                <a:lnTo>
                  <a:pt x="6346812" y="2686357"/>
                </a:lnTo>
                <a:lnTo>
                  <a:pt x="6366000" y="2724210"/>
                </a:lnTo>
                <a:lnTo>
                  <a:pt x="6393329" y="2737089"/>
                </a:lnTo>
                <a:lnTo>
                  <a:pt x="6331342" y="2825044"/>
                </a:lnTo>
                <a:lnTo>
                  <a:pt x="6371968" y="2825044"/>
                </a:lnTo>
                <a:lnTo>
                  <a:pt x="6429768" y="2742953"/>
                </a:lnTo>
                <a:lnTo>
                  <a:pt x="6509347" y="2742953"/>
                </a:lnTo>
                <a:lnTo>
                  <a:pt x="6509347" y="2715728"/>
                </a:lnTo>
                <a:lnTo>
                  <a:pt x="6422229" y="2715728"/>
                </a:lnTo>
                <a:lnTo>
                  <a:pt x="6413171" y="2714969"/>
                </a:lnTo>
                <a:lnTo>
                  <a:pt x="6383879" y="2682535"/>
                </a:lnTo>
                <a:lnTo>
                  <a:pt x="6383277" y="2674263"/>
                </a:lnTo>
                <a:lnTo>
                  <a:pt x="6384010" y="2666070"/>
                </a:lnTo>
                <a:lnTo>
                  <a:pt x="6417071" y="2635599"/>
                </a:lnTo>
                <a:lnTo>
                  <a:pt x="6426417" y="2634893"/>
                </a:lnTo>
                <a:lnTo>
                  <a:pt x="6509347" y="2634893"/>
                </a:lnTo>
                <a:lnTo>
                  <a:pt x="6509347" y="2605993"/>
                </a:lnTo>
                <a:close/>
              </a:path>
              <a:path w="9415145" h="8568690">
                <a:moveTo>
                  <a:pt x="6509347" y="2742953"/>
                </a:moveTo>
                <a:lnTo>
                  <a:pt x="6472489" y="2742953"/>
                </a:lnTo>
                <a:lnTo>
                  <a:pt x="6472489" y="2825044"/>
                </a:lnTo>
                <a:lnTo>
                  <a:pt x="6509347" y="2825044"/>
                </a:lnTo>
                <a:lnTo>
                  <a:pt x="6509347" y="2742953"/>
                </a:lnTo>
                <a:close/>
              </a:path>
              <a:path w="9415145" h="8568690">
                <a:moveTo>
                  <a:pt x="6509347" y="2634893"/>
                </a:moveTo>
                <a:lnTo>
                  <a:pt x="6472489" y="2634893"/>
                </a:lnTo>
                <a:lnTo>
                  <a:pt x="6472489" y="2715728"/>
                </a:lnTo>
                <a:lnTo>
                  <a:pt x="6509347" y="2715728"/>
                </a:lnTo>
                <a:lnTo>
                  <a:pt x="6509347" y="2634893"/>
                </a:lnTo>
                <a:close/>
              </a:path>
              <a:path w="9415145" h="8568690">
                <a:moveTo>
                  <a:pt x="6836562" y="2605993"/>
                </a:moveTo>
                <a:lnTo>
                  <a:pt x="6746931" y="2605993"/>
                </a:lnTo>
                <a:lnTo>
                  <a:pt x="6736172" y="2606543"/>
                </a:lnTo>
                <a:lnTo>
                  <a:pt x="6700257" y="2619579"/>
                </a:lnTo>
                <a:lnTo>
                  <a:pt x="6675519" y="2654893"/>
                </a:lnTo>
                <a:lnTo>
                  <a:pt x="6673216" y="2673426"/>
                </a:lnTo>
                <a:lnTo>
                  <a:pt x="6674027" y="2686357"/>
                </a:lnTo>
                <a:lnTo>
                  <a:pt x="6693215" y="2724210"/>
                </a:lnTo>
                <a:lnTo>
                  <a:pt x="6720544" y="2737089"/>
                </a:lnTo>
                <a:lnTo>
                  <a:pt x="6658557" y="2825044"/>
                </a:lnTo>
                <a:lnTo>
                  <a:pt x="6699183" y="2825044"/>
                </a:lnTo>
                <a:lnTo>
                  <a:pt x="6756983" y="2742953"/>
                </a:lnTo>
                <a:lnTo>
                  <a:pt x="6836562" y="2742953"/>
                </a:lnTo>
                <a:lnTo>
                  <a:pt x="6836562" y="2715728"/>
                </a:lnTo>
                <a:lnTo>
                  <a:pt x="6749444" y="2715728"/>
                </a:lnTo>
                <a:lnTo>
                  <a:pt x="6740387" y="2714969"/>
                </a:lnTo>
                <a:lnTo>
                  <a:pt x="6711094" y="2682535"/>
                </a:lnTo>
                <a:lnTo>
                  <a:pt x="6710492" y="2674263"/>
                </a:lnTo>
                <a:lnTo>
                  <a:pt x="6711225" y="2666070"/>
                </a:lnTo>
                <a:lnTo>
                  <a:pt x="6744287" y="2635599"/>
                </a:lnTo>
                <a:lnTo>
                  <a:pt x="6753632" y="2634893"/>
                </a:lnTo>
                <a:lnTo>
                  <a:pt x="6836562" y="2634893"/>
                </a:lnTo>
                <a:lnTo>
                  <a:pt x="6836562" y="2605993"/>
                </a:lnTo>
                <a:close/>
              </a:path>
              <a:path w="9415145" h="8568690">
                <a:moveTo>
                  <a:pt x="6836562" y="2742953"/>
                </a:moveTo>
                <a:lnTo>
                  <a:pt x="6799704" y="2742953"/>
                </a:lnTo>
                <a:lnTo>
                  <a:pt x="6799704" y="2825044"/>
                </a:lnTo>
                <a:lnTo>
                  <a:pt x="6836562" y="2825044"/>
                </a:lnTo>
                <a:lnTo>
                  <a:pt x="6836562" y="2742953"/>
                </a:lnTo>
                <a:close/>
              </a:path>
              <a:path w="9415145" h="8568690">
                <a:moveTo>
                  <a:pt x="6836562" y="2634893"/>
                </a:moveTo>
                <a:lnTo>
                  <a:pt x="6799704" y="2634893"/>
                </a:lnTo>
                <a:lnTo>
                  <a:pt x="6799704" y="2715728"/>
                </a:lnTo>
                <a:lnTo>
                  <a:pt x="6836562" y="2715728"/>
                </a:lnTo>
                <a:lnTo>
                  <a:pt x="6836562" y="2634893"/>
                </a:lnTo>
                <a:close/>
              </a:path>
              <a:path w="9415145" h="8568690">
                <a:moveTo>
                  <a:pt x="6932609" y="2606412"/>
                </a:moveTo>
                <a:lnTo>
                  <a:pt x="6895751" y="2606412"/>
                </a:lnTo>
                <a:lnTo>
                  <a:pt x="6895751" y="2825044"/>
                </a:lnTo>
                <a:lnTo>
                  <a:pt x="6932609" y="2825044"/>
                </a:lnTo>
                <a:lnTo>
                  <a:pt x="6932609" y="2730387"/>
                </a:lnTo>
                <a:lnTo>
                  <a:pt x="7000397" y="2730387"/>
                </a:lnTo>
                <a:lnTo>
                  <a:pt x="6985801" y="2712377"/>
                </a:lnTo>
                <a:lnTo>
                  <a:pt x="6998069" y="2696461"/>
                </a:lnTo>
                <a:lnTo>
                  <a:pt x="6932609" y="2696461"/>
                </a:lnTo>
                <a:lnTo>
                  <a:pt x="6932609" y="2606412"/>
                </a:lnTo>
                <a:close/>
              </a:path>
              <a:path w="9415145" h="8568690">
                <a:moveTo>
                  <a:pt x="7000397" y="2730387"/>
                </a:moveTo>
                <a:lnTo>
                  <a:pt x="6956902" y="2730387"/>
                </a:lnTo>
                <a:lnTo>
                  <a:pt x="7034386" y="2825044"/>
                </a:lnTo>
                <a:lnTo>
                  <a:pt x="7077107" y="2825044"/>
                </a:lnTo>
                <a:lnTo>
                  <a:pt x="7000397" y="2730387"/>
                </a:lnTo>
                <a:close/>
              </a:path>
              <a:path w="9415145" h="8568690">
                <a:moveTo>
                  <a:pt x="7067474" y="2606412"/>
                </a:moveTo>
                <a:lnTo>
                  <a:pt x="7025591" y="2606412"/>
                </a:lnTo>
                <a:lnTo>
                  <a:pt x="6956902" y="2696461"/>
                </a:lnTo>
                <a:lnTo>
                  <a:pt x="6998069" y="2696461"/>
                </a:lnTo>
                <a:lnTo>
                  <a:pt x="7067474" y="2606412"/>
                </a:lnTo>
                <a:close/>
              </a:path>
              <a:path w="9415145" h="8568690">
                <a:moveTo>
                  <a:pt x="7425781" y="2792375"/>
                </a:moveTo>
                <a:lnTo>
                  <a:pt x="7195003" y="2792375"/>
                </a:lnTo>
                <a:lnTo>
                  <a:pt x="7195003" y="2876561"/>
                </a:lnTo>
                <a:lnTo>
                  <a:pt x="7227672" y="2876561"/>
                </a:lnTo>
                <a:lnTo>
                  <a:pt x="7227672" y="2825044"/>
                </a:lnTo>
                <a:lnTo>
                  <a:pt x="7425781" y="2825044"/>
                </a:lnTo>
                <a:lnTo>
                  <a:pt x="7425781" y="2792375"/>
                </a:lnTo>
                <a:close/>
              </a:path>
              <a:path w="9415145" h="8568690">
                <a:moveTo>
                  <a:pt x="7425781" y="2825044"/>
                </a:moveTo>
                <a:lnTo>
                  <a:pt x="7393112" y="2825044"/>
                </a:lnTo>
                <a:lnTo>
                  <a:pt x="7393112" y="2876561"/>
                </a:lnTo>
                <a:lnTo>
                  <a:pt x="7425781" y="2876561"/>
                </a:lnTo>
                <a:lnTo>
                  <a:pt x="7425781" y="2825044"/>
                </a:lnTo>
                <a:close/>
              </a:path>
              <a:path w="9415145" h="8568690">
                <a:moveTo>
                  <a:pt x="7396044" y="2606412"/>
                </a:moveTo>
                <a:lnTo>
                  <a:pt x="7247358" y="2606412"/>
                </a:lnTo>
                <a:lnTo>
                  <a:pt x="7245263" y="2669657"/>
                </a:lnTo>
                <a:lnTo>
                  <a:pt x="7244321" y="2692771"/>
                </a:lnTo>
                <a:lnTo>
                  <a:pt x="7237724" y="2745466"/>
                </a:lnTo>
                <a:lnTo>
                  <a:pt x="7221389" y="2782323"/>
                </a:lnTo>
                <a:lnTo>
                  <a:pt x="7207708" y="2792375"/>
                </a:lnTo>
                <a:lnTo>
                  <a:pt x="7251127" y="2792375"/>
                </a:lnTo>
                <a:lnTo>
                  <a:pt x="7269974" y="2754261"/>
                </a:lnTo>
                <a:lnTo>
                  <a:pt x="7277592" y="2698189"/>
                </a:lnTo>
                <a:lnTo>
                  <a:pt x="7280027" y="2639081"/>
                </a:lnTo>
                <a:lnTo>
                  <a:pt x="7396044" y="2639081"/>
                </a:lnTo>
                <a:lnTo>
                  <a:pt x="7396044" y="2606412"/>
                </a:lnTo>
                <a:close/>
              </a:path>
              <a:path w="9415145" h="8568690">
                <a:moveTo>
                  <a:pt x="7396044" y="2639081"/>
                </a:moveTo>
                <a:lnTo>
                  <a:pt x="7359187" y="2639081"/>
                </a:lnTo>
                <a:lnTo>
                  <a:pt x="7359187" y="2792375"/>
                </a:lnTo>
                <a:lnTo>
                  <a:pt x="7396044" y="2792375"/>
                </a:lnTo>
                <a:lnTo>
                  <a:pt x="7396044" y="2639081"/>
                </a:lnTo>
                <a:close/>
              </a:path>
              <a:path w="9415145" h="8568690">
                <a:moveTo>
                  <a:pt x="7649364" y="2606412"/>
                </a:moveTo>
                <a:lnTo>
                  <a:pt x="7500678" y="2606412"/>
                </a:lnTo>
                <a:lnTo>
                  <a:pt x="7498165" y="2669657"/>
                </a:lnTo>
                <a:lnTo>
                  <a:pt x="7497013" y="2693138"/>
                </a:lnTo>
                <a:lnTo>
                  <a:pt x="7492824" y="2731461"/>
                </a:lnTo>
                <a:lnTo>
                  <a:pt x="7482353" y="2768920"/>
                </a:lnTo>
                <a:lnTo>
                  <a:pt x="7447485" y="2793632"/>
                </a:lnTo>
                <a:lnTo>
                  <a:pt x="7447485" y="2826720"/>
                </a:lnTo>
                <a:lnTo>
                  <a:pt x="7492301" y="2812898"/>
                </a:lnTo>
                <a:lnTo>
                  <a:pt x="7514997" y="2781485"/>
                </a:lnTo>
                <a:lnTo>
                  <a:pt x="7528425" y="2725990"/>
                </a:lnTo>
                <a:lnTo>
                  <a:pt x="7532509" y="2673007"/>
                </a:lnTo>
                <a:lnTo>
                  <a:pt x="7533347" y="2639081"/>
                </a:lnTo>
                <a:lnTo>
                  <a:pt x="7649364" y="2639081"/>
                </a:lnTo>
                <a:lnTo>
                  <a:pt x="7649364" y="2606412"/>
                </a:lnTo>
                <a:close/>
              </a:path>
              <a:path w="9415145" h="8568690">
                <a:moveTo>
                  <a:pt x="7649364" y="2639081"/>
                </a:moveTo>
                <a:lnTo>
                  <a:pt x="7612507" y="2639081"/>
                </a:lnTo>
                <a:lnTo>
                  <a:pt x="7612507" y="2825044"/>
                </a:lnTo>
                <a:lnTo>
                  <a:pt x="7649364" y="2825044"/>
                </a:lnTo>
                <a:lnTo>
                  <a:pt x="7649364" y="2639081"/>
                </a:lnTo>
                <a:close/>
              </a:path>
              <a:path w="9415145" h="8568690">
                <a:moveTo>
                  <a:pt x="7870562" y="2605993"/>
                </a:moveTo>
                <a:lnTo>
                  <a:pt x="7780930" y="2605993"/>
                </a:lnTo>
                <a:lnTo>
                  <a:pt x="7770172" y="2606543"/>
                </a:lnTo>
                <a:lnTo>
                  <a:pt x="7734257" y="2619579"/>
                </a:lnTo>
                <a:lnTo>
                  <a:pt x="7709519" y="2654893"/>
                </a:lnTo>
                <a:lnTo>
                  <a:pt x="7707216" y="2673426"/>
                </a:lnTo>
                <a:lnTo>
                  <a:pt x="7708027" y="2686357"/>
                </a:lnTo>
                <a:lnTo>
                  <a:pt x="7727215" y="2724210"/>
                </a:lnTo>
                <a:lnTo>
                  <a:pt x="7754544" y="2737089"/>
                </a:lnTo>
                <a:lnTo>
                  <a:pt x="7692557" y="2825044"/>
                </a:lnTo>
                <a:lnTo>
                  <a:pt x="7733183" y="2825044"/>
                </a:lnTo>
                <a:lnTo>
                  <a:pt x="7790983" y="2742953"/>
                </a:lnTo>
                <a:lnTo>
                  <a:pt x="7870562" y="2742953"/>
                </a:lnTo>
                <a:lnTo>
                  <a:pt x="7870562" y="2715728"/>
                </a:lnTo>
                <a:lnTo>
                  <a:pt x="7783444" y="2715728"/>
                </a:lnTo>
                <a:lnTo>
                  <a:pt x="7774387" y="2714969"/>
                </a:lnTo>
                <a:lnTo>
                  <a:pt x="7745094" y="2682535"/>
                </a:lnTo>
                <a:lnTo>
                  <a:pt x="7744492" y="2674263"/>
                </a:lnTo>
                <a:lnTo>
                  <a:pt x="7745225" y="2666070"/>
                </a:lnTo>
                <a:lnTo>
                  <a:pt x="7778287" y="2635599"/>
                </a:lnTo>
                <a:lnTo>
                  <a:pt x="7787632" y="2634893"/>
                </a:lnTo>
                <a:lnTo>
                  <a:pt x="7870562" y="2634893"/>
                </a:lnTo>
                <a:lnTo>
                  <a:pt x="7870562" y="2605993"/>
                </a:lnTo>
                <a:close/>
              </a:path>
              <a:path w="9415145" h="8568690">
                <a:moveTo>
                  <a:pt x="7870562" y="2742953"/>
                </a:moveTo>
                <a:lnTo>
                  <a:pt x="7833704" y="2742953"/>
                </a:lnTo>
                <a:lnTo>
                  <a:pt x="7833704" y="2825044"/>
                </a:lnTo>
                <a:lnTo>
                  <a:pt x="7870562" y="2825044"/>
                </a:lnTo>
                <a:lnTo>
                  <a:pt x="7870562" y="2742953"/>
                </a:lnTo>
                <a:close/>
              </a:path>
              <a:path w="9415145" h="8568690">
                <a:moveTo>
                  <a:pt x="7870562" y="2634893"/>
                </a:moveTo>
                <a:lnTo>
                  <a:pt x="7833704" y="2634893"/>
                </a:lnTo>
                <a:lnTo>
                  <a:pt x="7833704" y="2715728"/>
                </a:lnTo>
                <a:lnTo>
                  <a:pt x="7870562" y="2715728"/>
                </a:lnTo>
                <a:lnTo>
                  <a:pt x="7870562" y="2634893"/>
                </a:lnTo>
                <a:close/>
              </a:path>
              <a:path w="9415145" h="8568690">
                <a:moveTo>
                  <a:pt x="117692" y="3230896"/>
                </a:moveTo>
                <a:lnTo>
                  <a:pt x="73322" y="3239848"/>
                </a:lnTo>
                <a:lnTo>
                  <a:pt x="38218" y="3264926"/>
                </a:lnTo>
                <a:lnTo>
                  <a:pt x="15313" y="3301365"/>
                </a:lnTo>
                <a:lnTo>
                  <a:pt x="7563" y="3343981"/>
                </a:lnTo>
                <a:lnTo>
                  <a:pt x="7563" y="3344819"/>
                </a:lnTo>
                <a:lnTo>
                  <a:pt x="15313" y="3387278"/>
                </a:lnTo>
                <a:lnTo>
                  <a:pt x="37904" y="3423665"/>
                </a:lnTo>
                <a:lnTo>
                  <a:pt x="72929" y="3448769"/>
                </a:lnTo>
                <a:lnTo>
                  <a:pt x="117692" y="3457486"/>
                </a:lnTo>
                <a:lnTo>
                  <a:pt x="133713" y="3456517"/>
                </a:lnTo>
                <a:lnTo>
                  <a:pt x="175492" y="3441989"/>
                </a:lnTo>
                <a:lnTo>
                  <a:pt x="195379" y="3425654"/>
                </a:lnTo>
                <a:lnTo>
                  <a:pt x="117692" y="3425654"/>
                </a:lnTo>
                <a:lnTo>
                  <a:pt x="107876" y="3425000"/>
                </a:lnTo>
                <a:lnTo>
                  <a:pt x="66490" y="3402409"/>
                </a:lnTo>
                <a:lnTo>
                  <a:pt x="47642" y="3366389"/>
                </a:lnTo>
                <a:lnTo>
                  <a:pt x="45234" y="3344819"/>
                </a:lnTo>
                <a:lnTo>
                  <a:pt x="45836" y="3333589"/>
                </a:lnTo>
                <a:lnTo>
                  <a:pt x="60286" y="3294611"/>
                </a:lnTo>
                <a:lnTo>
                  <a:pt x="89656" y="3269088"/>
                </a:lnTo>
                <a:lnTo>
                  <a:pt x="117692" y="3262727"/>
                </a:lnTo>
                <a:lnTo>
                  <a:pt x="195011" y="3262727"/>
                </a:lnTo>
                <a:lnTo>
                  <a:pt x="186931" y="3255214"/>
                </a:lnTo>
                <a:lnTo>
                  <a:pt x="175073" y="3246811"/>
                </a:lnTo>
                <a:lnTo>
                  <a:pt x="162220" y="3239848"/>
                </a:lnTo>
                <a:lnTo>
                  <a:pt x="148372" y="3234875"/>
                </a:lnTo>
                <a:lnTo>
                  <a:pt x="133529" y="3231891"/>
                </a:lnTo>
                <a:lnTo>
                  <a:pt x="117692" y="3230896"/>
                </a:lnTo>
                <a:close/>
              </a:path>
              <a:path w="9415145" h="8568690">
                <a:moveTo>
                  <a:pt x="195011" y="3262727"/>
                </a:moveTo>
                <a:lnTo>
                  <a:pt x="117692" y="3262727"/>
                </a:lnTo>
                <a:lnTo>
                  <a:pt x="127509" y="3263408"/>
                </a:lnTo>
                <a:lnTo>
                  <a:pt x="136854" y="3265450"/>
                </a:lnTo>
                <a:lnTo>
                  <a:pt x="169104" y="3286391"/>
                </a:lnTo>
                <a:lnTo>
                  <a:pt x="188057" y="3322411"/>
                </a:lnTo>
                <a:lnTo>
                  <a:pt x="190570" y="3343981"/>
                </a:lnTo>
                <a:lnTo>
                  <a:pt x="189941" y="3355054"/>
                </a:lnTo>
                <a:lnTo>
                  <a:pt x="175256" y="3394189"/>
                </a:lnTo>
                <a:lnTo>
                  <a:pt x="145728" y="3419529"/>
                </a:lnTo>
                <a:lnTo>
                  <a:pt x="117692" y="3425654"/>
                </a:lnTo>
                <a:lnTo>
                  <a:pt x="195379" y="3425654"/>
                </a:lnTo>
                <a:lnTo>
                  <a:pt x="220255" y="3387278"/>
                </a:lnTo>
                <a:lnTo>
                  <a:pt x="228240" y="3344819"/>
                </a:lnTo>
                <a:lnTo>
                  <a:pt x="228240" y="3343981"/>
                </a:lnTo>
                <a:lnTo>
                  <a:pt x="227375" y="3329427"/>
                </a:lnTo>
                <a:lnTo>
                  <a:pt x="214024" y="3288276"/>
                </a:lnTo>
                <a:lnTo>
                  <a:pt x="197376" y="3264926"/>
                </a:lnTo>
                <a:lnTo>
                  <a:pt x="195011" y="3262727"/>
                </a:lnTo>
                <a:close/>
              </a:path>
              <a:path w="9415145" h="8568690">
                <a:moveTo>
                  <a:pt x="362976" y="3267334"/>
                </a:moveTo>
                <a:lnTo>
                  <a:pt x="326119" y="3267334"/>
                </a:lnTo>
                <a:lnTo>
                  <a:pt x="326119" y="3453297"/>
                </a:lnTo>
                <a:lnTo>
                  <a:pt x="362976" y="3453297"/>
                </a:lnTo>
                <a:lnTo>
                  <a:pt x="362976" y="3267334"/>
                </a:lnTo>
                <a:close/>
              </a:path>
              <a:path w="9415145" h="8568690">
                <a:moveTo>
                  <a:pt x="438366" y="3234665"/>
                </a:moveTo>
                <a:lnTo>
                  <a:pt x="250728" y="3234665"/>
                </a:lnTo>
                <a:lnTo>
                  <a:pt x="250728" y="3267334"/>
                </a:lnTo>
                <a:lnTo>
                  <a:pt x="438366" y="3267334"/>
                </a:lnTo>
                <a:lnTo>
                  <a:pt x="438366" y="3234665"/>
                </a:lnTo>
                <a:close/>
              </a:path>
              <a:path w="9415145" h="8568690">
                <a:moveTo>
                  <a:pt x="508060" y="3234665"/>
                </a:moveTo>
                <a:lnTo>
                  <a:pt x="475391" y="3234665"/>
                </a:lnTo>
                <a:lnTo>
                  <a:pt x="475391" y="3542509"/>
                </a:lnTo>
                <a:lnTo>
                  <a:pt x="512248" y="3542509"/>
                </a:lnTo>
                <a:lnTo>
                  <a:pt x="512248" y="3410157"/>
                </a:lnTo>
                <a:lnTo>
                  <a:pt x="539382" y="3410157"/>
                </a:lnTo>
                <a:lnTo>
                  <a:pt x="531489" y="3403037"/>
                </a:lnTo>
                <a:lnTo>
                  <a:pt x="523871" y="3394242"/>
                </a:lnTo>
                <a:lnTo>
                  <a:pt x="517458" y="3384608"/>
                </a:lnTo>
                <a:lnTo>
                  <a:pt x="512248" y="3374138"/>
                </a:lnTo>
                <a:lnTo>
                  <a:pt x="512248" y="3311731"/>
                </a:lnTo>
                <a:lnTo>
                  <a:pt x="537378" y="3277282"/>
                </a:lnTo>
                <a:lnTo>
                  <a:pt x="539798" y="3275711"/>
                </a:lnTo>
                <a:lnTo>
                  <a:pt x="508060" y="3275711"/>
                </a:lnTo>
                <a:lnTo>
                  <a:pt x="508060" y="3234665"/>
                </a:lnTo>
                <a:close/>
              </a:path>
              <a:path w="9415145" h="8568690">
                <a:moveTo>
                  <a:pt x="539382" y="3410157"/>
                </a:moveTo>
                <a:lnTo>
                  <a:pt x="512248" y="3410157"/>
                </a:lnTo>
                <a:lnTo>
                  <a:pt x="518871" y="3419974"/>
                </a:lnTo>
                <a:lnTo>
                  <a:pt x="556174" y="3449947"/>
                </a:lnTo>
                <a:lnTo>
                  <a:pt x="593084" y="3457486"/>
                </a:lnTo>
                <a:lnTo>
                  <a:pt x="607115" y="3456543"/>
                </a:lnTo>
                <a:lnTo>
                  <a:pt x="644181" y="3442408"/>
                </a:lnTo>
                <a:lnTo>
                  <a:pt x="662575" y="3425654"/>
                </a:lnTo>
                <a:lnTo>
                  <a:pt x="581775" y="3425654"/>
                </a:lnTo>
                <a:lnTo>
                  <a:pt x="570859" y="3424738"/>
                </a:lnTo>
                <a:lnTo>
                  <a:pt x="560310" y="3421989"/>
                </a:lnTo>
                <a:lnTo>
                  <a:pt x="550127" y="3417408"/>
                </a:lnTo>
                <a:lnTo>
                  <a:pt x="540310" y="3410995"/>
                </a:lnTo>
                <a:lnTo>
                  <a:pt x="539382" y="3410157"/>
                </a:lnTo>
                <a:close/>
              </a:path>
              <a:path w="9415145" h="8568690">
                <a:moveTo>
                  <a:pt x="659364" y="3262727"/>
                </a:moveTo>
                <a:lnTo>
                  <a:pt x="578424" y="3262727"/>
                </a:lnTo>
                <a:lnTo>
                  <a:pt x="588817" y="3263434"/>
                </a:lnTo>
                <a:lnTo>
                  <a:pt x="598633" y="3265554"/>
                </a:lnTo>
                <a:lnTo>
                  <a:pt x="631826" y="3286810"/>
                </a:lnTo>
                <a:lnTo>
                  <a:pt x="650883" y="3322725"/>
                </a:lnTo>
                <a:lnTo>
                  <a:pt x="653396" y="3343981"/>
                </a:lnTo>
                <a:lnTo>
                  <a:pt x="652820" y="3354138"/>
                </a:lnTo>
                <a:lnTo>
                  <a:pt x="639339" y="3392331"/>
                </a:lnTo>
                <a:lnTo>
                  <a:pt x="611146" y="3419057"/>
                </a:lnTo>
                <a:lnTo>
                  <a:pt x="581775" y="3425654"/>
                </a:lnTo>
                <a:lnTo>
                  <a:pt x="662575" y="3425654"/>
                </a:lnTo>
                <a:lnTo>
                  <a:pt x="684023" y="3387645"/>
                </a:lnTo>
                <a:lnTo>
                  <a:pt x="691091" y="3343981"/>
                </a:lnTo>
                <a:lnTo>
                  <a:pt x="690594" y="3333013"/>
                </a:lnTo>
                <a:lnTo>
                  <a:pt x="678971" y="3291705"/>
                </a:lnTo>
                <a:lnTo>
                  <a:pt x="661773" y="3265240"/>
                </a:lnTo>
                <a:lnTo>
                  <a:pt x="659364" y="3262727"/>
                </a:lnTo>
                <a:close/>
              </a:path>
              <a:path w="9415145" h="8568690">
                <a:moveTo>
                  <a:pt x="587639" y="3230896"/>
                </a:moveTo>
                <a:lnTo>
                  <a:pt x="541986" y="3243461"/>
                </a:lnTo>
                <a:lnTo>
                  <a:pt x="508060" y="3275711"/>
                </a:lnTo>
                <a:lnTo>
                  <a:pt x="539798" y="3275711"/>
                </a:lnTo>
                <a:lnTo>
                  <a:pt x="543870" y="3273067"/>
                </a:lnTo>
                <a:lnTo>
                  <a:pt x="550781" y="3269429"/>
                </a:lnTo>
                <a:lnTo>
                  <a:pt x="558006" y="3266497"/>
                </a:lnTo>
                <a:lnTo>
                  <a:pt x="565022" y="3264403"/>
                </a:lnTo>
                <a:lnTo>
                  <a:pt x="571828" y="3263146"/>
                </a:lnTo>
                <a:lnTo>
                  <a:pt x="578424" y="3262727"/>
                </a:lnTo>
                <a:lnTo>
                  <a:pt x="659364" y="3262727"/>
                </a:lnTo>
                <a:lnTo>
                  <a:pt x="654548" y="3257701"/>
                </a:lnTo>
                <a:lnTo>
                  <a:pt x="619444" y="3236079"/>
                </a:lnTo>
                <a:lnTo>
                  <a:pt x="598712" y="3231472"/>
                </a:lnTo>
                <a:lnTo>
                  <a:pt x="587639" y="3230896"/>
                </a:lnTo>
                <a:close/>
              </a:path>
              <a:path w="9415145" h="8568690">
                <a:moveTo>
                  <a:pt x="772784" y="3235084"/>
                </a:moveTo>
                <a:lnTo>
                  <a:pt x="735926" y="3235084"/>
                </a:lnTo>
                <a:lnTo>
                  <a:pt x="735926" y="3453297"/>
                </a:lnTo>
                <a:lnTo>
                  <a:pt x="771108" y="3453297"/>
                </a:lnTo>
                <a:lnTo>
                  <a:pt x="807143" y="3403875"/>
                </a:lnTo>
                <a:lnTo>
                  <a:pt x="772784" y="3403875"/>
                </a:lnTo>
                <a:lnTo>
                  <a:pt x="772784" y="3235084"/>
                </a:lnTo>
                <a:close/>
              </a:path>
              <a:path w="9415145" h="8568690">
                <a:moveTo>
                  <a:pt x="928590" y="3287858"/>
                </a:moveTo>
                <a:lnTo>
                  <a:pt x="891733" y="3287858"/>
                </a:lnTo>
                <a:lnTo>
                  <a:pt x="891733" y="3453297"/>
                </a:lnTo>
                <a:lnTo>
                  <a:pt x="928590" y="3453297"/>
                </a:lnTo>
                <a:lnTo>
                  <a:pt x="928590" y="3287858"/>
                </a:lnTo>
                <a:close/>
              </a:path>
              <a:path w="9415145" h="8568690">
                <a:moveTo>
                  <a:pt x="928590" y="3234665"/>
                </a:moveTo>
                <a:lnTo>
                  <a:pt x="895084" y="3234665"/>
                </a:lnTo>
                <a:lnTo>
                  <a:pt x="772784" y="3403875"/>
                </a:lnTo>
                <a:lnTo>
                  <a:pt x="807143" y="3403875"/>
                </a:lnTo>
                <a:lnTo>
                  <a:pt x="891733" y="3287858"/>
                </a:lnTo>
                <a:lnTo>
                  <a:pt x="928590" y="3287858"/>
                </a:lnTo>
                <a:lnTo>
                  <a:pt x="928590" y="3234665"/>
                </a:lnTo>
                <a:close/>
              </a:path>
              <a:path w="9415145" h="8568690">
                <a:moveTo>
                  <a:pt x="1025178" y="3234665"/>
                </a:moveTo>
                <a:lnTo>
                  <a:pt x="987064" y="3234665"/>
                </a:lnTo>
                <a:lnTo>
                  <a:pt x="987064" y="3453297"/>
                </a:lnTo>
                <a:lnTo>
                  <a:pt x="1022246" y="3453297"/>
                </a:lnTo>
                <a:lnTo>
                  <a:pt x="1022246" y="3287858"/>
                </a:lnTo>
                <a:lnTo>
                  <a:pt x="1055351" y="3287858"/>
                </a:lnTo>
                <a:lnTo>
                  <a:pt x="1025178" y="3234665"/>
                </a:lnTo>
                <a:close/>
              </a:path>
              <a:path w="9415145" h="8568690">
                <a:moveTo>
                  <a:pt x="1225381" y="3287858"/>
                </a:moveTo>
                <a:lnTo>
                  <a:pt x="1190199" y="3287858"/>
                </a:lnTo>
                <a:lnTo>
                  <a:pt x="1190199" y="3453297"/>
                </a:lnTo>
                <a:lnTo>
                  <a:pt x="1225381" y="3453297"/>
                </a:lnTo>
                <a:lnTo>
                  <a:pt x="1225381" y="3287858"/>
                </a:lnTo>
                <a:close/>
              </a:path>
              <a:path w="9415145" h="8568690">
                <a:moveTo>
                  <a:pt x="1055351" y="3287858"/>
                </a:moveTo>
                <a:lnTo>
                  <a:pt x="1022246" y="3287858"/>
                </a:lnTo>
                <a:lnTo>
                  <a:pt x="1094704" y="3414346"/>
                </a:lnTo>
                <a:lnTo>
                  <a:pt x="1118159" y="3414346"/>
                </a:lnTo>
                <a:lnTo>
                  <a:pt x="1138912" y="3377907"/>
                </a:lnTo>
                <a:lnTo>
                  <a:pt x="1106432" y="3377907"/>
                </a:lnTo>
                <a:lnTo>
                  <a:pt x="1055351" y="3287858"/>
                </a:lnTo>
                <a:close/>
              </a:path>
              <a:path w="9415145" h="8568690">
                <a:moveTo>
                  <a:pt x="1225381" y="3234665"/>
                </a:moveTo>
                <a:lnTo>
                  <a:pt x="1188105" y="3234665"/>
                </a:lnTo>
                <a:lnTo>
                  <a:pt x="1106432" y="3377907"/>
                </a:lnTo>
                <a:lnTo>
                  <a:pt x="1138912" y="3377907"/>
                </a:lnTo>
                <a:lnTo>
                  <a:pt x="1190199" y="3287858"/>
                </a:lnTo>
                <a:lnTo>
                  <a:pt x="1225381" y="3287858"/>
                </a:lnTo>
                <a:lnTo>
                  <a:pt x="1225381" y="3234665"/>
                </a:lnTo>
                <a:close/>
              </a:path>
              <a:path w="9415145" h="8568690">
                <a:moveTo>
                  <a:pt x="1361067" y="3321783"/>
                </a:moveTo>
                <a:lnTo>
                  <a:pt x="1312482" y="3330160"/>
                </a:lnTo>
                <a:lnTo>
                  <a:pt x="1279394" y="3354033"/>
                </a:lnTo>
                <a:lnTo>
                  <a:pt x="1267667" y="3390053"/>
                </a:lnTo>
                <a:lnTo>
                  <a:pt x="1268269" y="3399268"/>
                </a:lnTo>
                <a:lnTo>
                  <a:pt x="1288818" y="3438010"/>
                </a:lnTo>
                <a:lnTo>
                  <a:pt x="1332456" y="3456936"/>
                </a:lnTo>
                <a:lnTo>
                  <a:pt x="1343057" y="3457486"/>
                </a:lnTo>
                <a:lnTo>
                  <a:pt x="1354392" y="3456857"/>
                </a:lnTo>
                <a:lnTo>
                  <a:pt x="1399679" y="3441884"/>
                </a:lnTo>
                <a:lnTo>
                  <a:pt x="1415794" y="3429843"/>
                </a:lnTo>
                <a:lnTo>
                  <a:pt x="1352691" y="3429843"/>
                </a:lnTo>
                <a:lnTo>
                  <a:pt x="1344837" y="3429450"/>
                </a:lnTo>
                <a:lnTo>
                  <a:pt x="1308294" y="3407644"/>
                </a:lnTo>
                <a:lnTo>
                  <a:pt x="1302849" y="3394102"/>
                </a:lnTo>
                <a:lnTo>
                  <a:pt x="1302964" y="3386144"/>
                </a:lnTo>
                <a:lnTo>
                  <a:pt x="1329471" y="3352018"/>
                </a:lnTo>
                <a:lnTo>
                  <a:pt x="1365675" y="3345657"/>
                </a:lnTo>
                <a:lnTo>
                  <a:pt x="1457818" y="3345657"/>
                </a:lnTo>
                <a:lnTo>
                  <a:pt x="1457818" y="3330998"/>
                </a:lnTo>
                <a:lnTo>
                  <a:pt x="1420961" y="3330998"/>
                </a:lnTo>
                <a:lnTo>
                  <a:pt x="1414443" y="3328851"/>
                </a:lnTo>
                <a:lnTo>
                  <a:pt x="1407453" y="3327018"/>
                </a:lnTo>
                <a:lnTo>
                  <a:pt x="1368502" y="3321940"/>
                </a:lnTo>
                <a:lnTo>
                  <a:pt x="1361067" y="3321783"/>
                </a:lnTo>
                <a:close/>
              </a:path>
              <a:path w="9415145" h="8568690">
                <a:moveTo>
                  <a:pt x="1457818" y="3418953"/>
                </a:moveTo>
                <a:lnTo>
                  <a:pt x="1425987" y="3418953"/>
                </a:lnTo>
                <a:lnTo>
                  <a:pt x="1426824" y="3432775"/>
                </a:lnTo>
                <a:lnTo>
                  <a:pt x="1444974" y="3454973"/>
                </a:lnTo>
                <a:lnTo>
                  <a:pt x="1455307" y="3454973"/>
                </a:lnTo>
                <a:lnTo>
                  <a:pt x="1457399" y="3454833"/>
                </a:lnTo>
                <a:lnTo>
                  <a:pt x="1459912" y="3454554"/>
                </a:lnTo>
                <a:lnTo>
                  <a:pt x="1462705" y="3454275"/>
                </a:lnTo>
                <a:lnTo>
                  <a:pt x="1465916" y="3453856"/>
                </a:lnTo>
                <a:lnTo>
                  <a:pt x="1469546" y="3453297"/>
                </a:lnTo>
                <a:lnTo>
                  <a:pt x="1469546" y="3424817"/>
                </a:lnTo>
                <a:lnTo>
                  <a:pt x="1461728" y="3424537"/>
                </a:lnTo>
                <a:lnTo>
                  <a:pt x="1457818" y="3420070"/>
                </a:lnTo>
                <a:lnTo>
                  <a:pt x="1457818" y="3418953"/>
                </a:lnTo>
                <a:close/>
              </a:path>
              <a:path w="9415145" h="8568690">
                <a:moveTo>
                  <a:pt x="1457818" y="3345657"/>
                </a:moveTo>
                <a:lnTo>
                  <a:pt x="1365675" y="3345657"/>
                </a:lnTo>
                <a:lnTo>
                  <a:pt x="1379810" y="3346311"/>
                </a:lnTo>
                <a:lnTo>
                  <a:pt x="1393737" y="3348274"/>
                </a:lnTo>
                <a:lnTo>
                  <a:pt x="1407453" y="3351547"/>
                </a:lnTo>
                <a:lnTo>
                  <a:pt x="1420961" y="3356128"/>
                </a:lnTo>
                <a:lnTo>
                  <a:pt x="1420961" y="3386144"/>
                </a:lnTo>
                <a:lnTo>
                  <a:pt x="1392715" y="3419372"/>
                </a:lnTo>
                <a:lnTo>
                  <a:pt x="1352691" y="3429843"/>
                </a:lnTo>
                <a:lnTo>
                  <a:pt x="1415794" y="3429843"/>
                </a:lnTo>
                <a:lnTo>
                  <a:pt x="1418317" y="3427644"/>
                </a:lnTo>
                <a:lnTo>
                  <a:pt x="1425987" y="3418953"/>
                </a:lnTo>
                <a:lnTo>
                  <a:pt x="1457818" y="3418953"/>
                </a:lnTo>
                <a:lnTo>
                  <a:pt x="1457818" y="3345657"/>
                </a:lnTo>
                <a:close/>
              </a:path>
              <a:path w="9415145" h="8568690">
                <a:moveTo>
                  <a:pt x="1439147" y="3261052"/>
                </a:moveTo>
                <a:lnTo>
                  <a:pt x="1363162" y="3261052"/>
                </a:lnTo>
                <a:lnTo>
                  <a:pt x="1376198" y="3261968"/>
                </a:lnTo>
                <a:lnTo>
                  <a:pt x="1387663" y="3264717"/>
                </a:lnTo>
                <a:lnTo>
                  <a:pt x="1417191" y="3292674"/>
                </a:lnTo>
                <a:lnTo>
                  <a:pt x="1420961" y="3315082"/>
                </a:lnTo>
                <a:lnTo>
                  <a:pt x="1420961" y="3330998"/>
                </a:lnTo>
                <a:lnTo>
                  <a:pt x="1457818" y="3330998"/>
                </a:lnTo>
                <a:lnTo>
                  <a:pt x="1457818" y="3318851"/>
                </a:lnTo>
                <a:lnTo>
                  <a:pt x="1456300" y="3299271"/>
                </a:lnTo>
                <a:lnTo>
                  <a:pt x="1451745" y="3281994"/>
                </a:lnTo>
                <a:lnTo>
                  <a:pt x="1444154" y="3267020"/>
                </a:lnTo>
                <a:lnTo>
                  <a:pt x="1439147" y="3261052"/>
                </a:lnTo>
                <a:close/>
              </a:path>
              <a:path w="9415145" h="8568690">
                <a:moveTo>
                  <a:pt x="1367350" y="3230896"/>
                </a:moveTo>
                <a:lnTo>
                  <a:pt x="1322953" y="3238435"/>
                </a:lnTo>
                <a:lnTo>
                  <a:pt x="1280232" y="3260214"/>
                </a:lnTo>
                <a:lnTo>
                  <a:pt x="1293635" y="3286182"/>
                </a:lnTo>
                <a:lnTo>
                  <a:pt x="1302718" y="3280475"/>
                </a:lnTo>
                <a:lnTo>
                  <a:pt x="1311540" y="3275502"/>
                </a:lnTo>
                <a:lnTo>
                  <a:pt x="1354235" y="3261471"/>
                </a:lnTo>
                <a:lnTo>
                  <a:pt x="1363162" y="3261052"/>
                </a:lnTo>
                <a:lnTo>
                  <a:pt x="1439147" y="3261052"/>
                </a:lnTo>
                <a:lnTo>
                  <a:pt x="1433526" y="3254351"/>
                </a:lnTo>
                <a:lnTo>
                  <a:pt x="1420280" y="3244089"/>
                </a:lnTo>
                <a:lnTo>
                  <a:pt x="1404836" y="3236760"/>
                </a:lnTo>
                <a:lnTo>
                  <a:pt x="1387192" y="3232362"/>
                </a:lnTo>
                <a:lnTo>
                  <a:pt x="1367350" y="3230896"/>
                </a:lnTo>
                <a:close/>
              </a:path>
              <a:path w="9415145" h="8568690">
                <a:moveTo>
                  <a:pt x="1553192" y="3234665"/>
                </a:moveTo>
                <a:lnTo>
                  <a:pt x="1516334" y="3234665"/>
                </a:lnTo>
                <a:lnTo>
                  <a:pt x="1516334" y="3453297"/>
                </a:lnTo>
                <a:lnTo>
                  <a:pt x="1553192" y="3453297"/>
                </a:lnTo>
                <a:lnTo>
                  <a:pt x="1553192" y="3357803"/>
                </a:lnTo>
                <a:lnTo>
                  <a:pt x="1703972" y="3357803"/>
                </a:lnTo>
                <a:lnTo>
                  <a:pt x="1703972" y="3325134"/>
                </a:lnTo>
                <a:lnTo>
                  <a:pt x="1553192" y="3325134"/>
                </a:lnTo>
                <a:lnTo>
                  <a:pt x="1553192" y="3234665"/>
                </a:lnTo>
                <a:close/>
              </a:path>
              <a:path w="9415145" h="8568690">
                <a:moveTo>
                  <a:pt x="1703972" y="3357803"/>
                </a:moveTo>
                <a:lnTo>
                  <a:pt x="1667115" y="3357803"/>
                </a:lnTo>
                <a:lnTo>
                  <a:pt x="1667115" y="3453297"/>
                </a:lnTo>
                <a:lnTo>
                  <a:pt x="1703972" y="3453297"/>
                </a:lnTo>
                <a:lnTo>
                  <a:pt x="1703972" y="3357803"/>
                </a:lnTo>
                <a:close/>
              </a:path>
              <a:path w="9415145" h="8568690">
                <a:moveTo>
                  <a:pt x="1703972" y="3234665"/>
                </a:moveTo>
                <a:lnTo>
                  <a:pt x="1667115" y="3234665"/>
                </a:lnTo>
                <a:lnTo>
                  <a:pt x="1667115" y="3325134"/>
                </a:lnTo>
                <a:lnTo>
                  <a:pt x="1703972" y="3325134"/>
                </a:lnTo>
                <a:lnTo>
                  <a:pt x="1703972" y="3234665"/>
                </a:lnTo>
                <a:close/>
              </a:path>
              <a:path w="9415145" h="8568690">
                <a:moveTo>
                  <a:pt x="1799830" y="3234665"/>
                </a:moveTo>
                <a:lnTo>
                  <a:pt x="1762973" y="3234665"/>
                </a:lnTo>
                <a:lnTo>
                  <a:pt x="1762973" y="3453297"/>
                </a:lnTo>
                <a:lnTo>
                  <a:pt x="1799830" y="3453297"/>
                </a:lnTo>
                <a:lnTo>
                  <a:pt x="1799830" y="3357803"/>
                </a:lnTo>
                <a:lnTo>
                  <a:pt x="1950611" y="3357803"/>
                </a:lnTo>
                <a:lnTo>
                  <a:pt x="1950611" y="3325134"/>
                </a:lnTo>
                <a:lnTo>
                  <a:pt x="1799830" y="3325134"/>
                </a:lnTo>
                <a:lnTo>
                  <a:pt x="1799830" y="3234665"/>
                </a:lnTo>
                <a:close/>
              </a:path>
              <a:path w="9415145" h="8568690">
                <a:moveTo>
                  <a:pt x="1950611" y="3357803"/>
                </a:moveTo>
                <a:lnTo>
                  <a:pt x="1913753" y="3357803"/>
                </a:lnTo>
                <a:lnTo>
                  <a:pt x="1913753" y="3453297"/>
                </a:lnTo>
                <a:lnTo>
                  <a:pt x="1950611" y="3453297"/>
                </a:lnTo>
                <a:lnTo>
                  <a:pt x="1950611" y="3357803"/>
                </a:lnTo>
                <a:close/>
              </a:path>
              <a:path w="9415145" h="8568690">
                <a:moveTo>
                  <a:pt x="1950611" y="3234665"/>
                </a:moveTo>
                <a:lnTo>
                  <a:pt x="1913753" y="3234665"/>
                </a:lnTo>
                <a:lnTo>
                  <a:pt x="1913753" y="3325134"/>
                </a:lnTo>
                <a:lnTo>
                  <a:pt x="1950611" y="3325134"/>
                </a:lnTo>
                <a:lnTo>
                  <a:pt x="1950611" y="3234665"/>
                </a:lnTo>
                <a:close/>
              </a:path>
              <a:path w="9415145" h="8568690">
                <a:moveTo>
                  <a:pt x="2171700" y="3234246"/>
                </a:moveTo>
                <a:lnTo>
                  <a:pt x="2082070" y="3234246"/>
                </a:lnTo>
                <a:lnTo>
                  <a:pt x="2071311" y="3234796"/>
                </a:lnTo>
                <a:lnTo>
                  <a:pt x="2035396" y="3247833"/>
                </a:lnTo>
                <a:lnTo>
                  <a:pt x="2010658" y="3283145"/>
                </a:lnTo>
                <a:lnTo>
                  <a:pt x="2008355" y="3301679"/>
                </a:lnTo>
                <a:lnTo>
                  <a:pt x="2009166" y="3314610"/>
                </a:lnTo>
                <a:lnTo>
                  <a:pt x="2028354" y="3352463"/>
                </a:lnTo>
                <a:lnTo>
                  <a:pt x="2055683" y="3365342"/>
                </a:lnTo>
                <a:lnTo>
                  <a:pt x="1993695" y="3453297"/>
                </a:lnTo>
                <a:lnTo>
                  <a:pt x="2034322" y="3453297"/>
                </a:lnTo>
                <a:lnTo>
                  <a:pt x="2092122" y="3371206"/>
                </a:lnTo>
                <a:lnTo>
                  <a:pt x="2171700" y="3371206"/>
                </a:lnTo>
                <a:lnTo>
                  <a:pt x="2171700" y="3343981"/>
                </a:lnTo>
                <a:lnTo>
                  <a:pt x="2084583" y="3343981"/>
                </a:lnTo>
                <a:lnTo>
                  <a:pt x="2075525" y="3343222"/>
                </a:lnTo>
                <a:lnTo>
                  <a:pt x="2046233" y="3310789"/>
                </a:lnTo>
                <a:lnTo>
                  <a:pt x="2045631" y="3302517"/>
                </a:lnTo>
                <a:lnTo>
                  <a:pt x="2046364" y="3294323"/>
                </a:lnTo>
                <a:lnTo>
                  <a:pt x="2079426" y="3263853"/>
                </a:lnTo>
                <a:lnTo>
                  <a:pt x="2088771" y="3263146"/>
                </a:lnTo>
                <a:lnTo>
                  <a:pt x="2171700" y="3263146"/>
                </a:lnTo>
                <a:lnTo>
                  <a:pt x="2171700" y="3234246"/>
                </a:lnTo>
                <a:close/>
              </a:path>
              <a:path w="9415145" h="8568690">
                <a:moveTo>
                  <a:pt x="2171700" y="3371206"/>
                </a:moveTo>
                <a:lnTo>
                  <a:pt x="2134843" y="3371206"/>
                </a:lnTo>
                <a:lnTo>
                  <a:pt x="2134843" y="3453297"/>
                </a:lnTo>
                <a:lnTo>
                  <a:pt x="2171700" y="3453297"/>
                </a:lnTo>
                <a:lnTo>
                  <a:pt x="2171700" y="3371206"/>
                </a:lnTo>
                <a:close/>
              </a:path>
              <a:path w="9415145" h="8568690">
                <a:moveTo>
                  <a:pt x="2171700" y="3263146"/>
                </a:moveTo>
                <a:lnTo>
                  <a:pt x="2134843" y="3263146"/>
                </a:lnTo>
                <a:lnTo>
                  <a:pt x="2134843" y="3343981"/>
                </a:lnTo>
                <a:lnTo>
                  <a:pt x="2171700" y="3343981"/>
                </a:lnTo>
                <a:lnTo>
                  <a:pt x="2171700" y="3263146"/>
                </a:lnTo>
                <a:close/>
              </a:path>
              <a:path w="9415145" h="8568690">
                <a:moveTo>
                  <a:pt x="2348135" y="3397592"/>
                </a:moveTo>
                <a:lnTo>
                  <a:pt x="2317979" y="3410995"/>
                </a:lnTo>
                <a:lnTo>
                  <a:pt x="2324471" y="3421099"/>
                </a:lnTo>
                <a:lnTo>
                  <a:pt x="2332219" y="3430052"/>
                </a:lnTo>
                <a:lnTo>
                  <a:pt x="2376092" y="3453297"/>
                </a:lnTo>
                <a:lnTo>
                  <a:pt x="2405515" y="3456229"/>
                </a:lnTo>
                <a:lnTo>
                  <a:pt x="2423106" y="3455182"/>
                </a:lnTo>
                <a:lnTo>
                  <a:pt x="2465828" y="3439476"/>
                </a:lnTo>
                <a:lnTo>
                  <a:pt x="2479142" y="3426073"/>
                </a:lnTo>
                <a:lnTo>
                  <a:pt x="2403840" y="3426073"/>
                </a:lnTo>
                <a:lnTo>
                  <a:pt x="2394154" y="3425602"/>
                </a:lnTo>
                <a:lnTo>
                  <a:pt x="2357245" y="3409529"/>
                </a:lnTo>
                <a:lnTo>
                  <a:pt x="2352297" y="3403927"/>
                </a:lnTo>
                <a:lnTo>
                  <a:pt x="2348135" y="3397592"/>
                </a:lnTo>
                <a:close/>
              </a:path>
              <a:path w="9415145" h="8568690">
                <a:moveTo>
                  <a:pt x="2470536" y="3261471"/>
                </a:moveTo>
                <a:lnTo>
                  <a:pt x="2403002" y="3261471"/>
                </a:lnTo>
                <a:lnTo>
                  <a:pt x="2412819" y="3262047"/>
                </a:lnTo>
                <a:lnTo>
                  <a:pt x="2421326" y="3263774"/>
                </a:lnTo>
                <a:lnTo>
                  <a:pt x="2444886" y="3294140"/>
                </a:lnTo>
                <a:lnTo>
                  <a:pt x="2444336" y="3300972"/>
                </a:lnTo>
                <a:lnTo>
                  <a:pt x="2423246" y="3327228"/>
                </a:lnTo>
                <a:lnTo>
                  <a:pt x="2390856" y="3327228"/>
                </a:lnTo>
                <a:lnTo>
                  <a:pt x="2390856" y="3351520"/>
                </a:lnTo>
                <a:lnTo>
                  <a:pt x="2413054" y="3351520"/>
                </a:lnTo>
                <a:lnTo>
                  <a:pt x="2422530" y="3352332"/>
                </a:lnTo>
                <a:lnTo>
                  <a:pt x="2454650" y="3379975"/>
                </a:lnTo>
                <a:lnTo>
                  <a:pt x="2455357" y="3387540"/>
                </a:lnTo>
                <a:lnTo>
                  <a:pt x="2454493" y="3395891"/>
                </a:lnTo>
                <a:lnTo>
                  <a:pt x="2425201" y="3423455"/>
                </a:lnTo>
                <a:lnTo>
                  <a:pt x="2403840" y="3426073"/>
                </a:lnTo>
                <a:lnTo>
                  <a:pt x="2479142" y="3426073"/>
                </a:lnTo>
                <a:lnTo>
                  <a:pt x="2483733" y="3419372"/>
                </a:lnTo>
                <a:lnTo>
                  <a:pt x="2488209" y="3406807"/>
                </a:lnTo>
                <a:lnTo>
                  <a:pt x="2489701" y="3392566"/>
                </a:lnTo>
                <a:lnTo>
                  <a:pt x="2489047" y="3383064"/>
                </a:lnTo>
                <a:lnTo>
                  <a:pt x="2466456" y="3346180"/>
                </a:lnTo>
                <a:lnTo>
                  <a:pt x="2449074" y="3338118"/>
                </a:lnTo>
                <a:lnTo>
                  <a:pt x="2455749" y="3334374"/>
                </a:lnTo>
                <a:lnTo>
                  <a:pt x="2477503" y="3297150"/>
                </a:lnTo>
                <a:lnTo>
                  <a:pt x="2477974" y="3289533"/>
                </a:lnTo>
                <a:lnTo>
                  <a:pt x="2476691" y="3276496"/>
                </a:lnTo>
                <a:lnTo>
                  <a:pt x="2472843" y="3265031"/>
                </a:lnTo>
                <a:lnTo>
                  <a:pt x="2470536" y="3261471"/>
                </a:lnTo>
                <a:close/>
              </a:path>
              <a:path w="9415145" h="8568690">
                <a:moveTo>
                  <a:pt x="2404678" y="3231314"/>
                </a:moveTo>
                <a:lnTo>
                  <a:pt x="2357768" y="3242623"/>
                </a:lnTo>
                <a:lnTo>
                  <a:pt x="2327612" y="3273198"/>
                </a:lnTo>
                <a:lnTo>
                  <a:pt x="2355674" y="3288276"/>
                </a:lnTo>
                <a:lnTo>
                  <a:pt x="2363972" y="3276549"/>
                </a:lnTo>
                <a:lnTo>
                  <a:pt x="2374626" y="3268172"/>
                </a:lnTo>
                <a:lnTo>
                  <a:pt x="2387636" y="3263146"/>
                </a:lnTo>
                <a:lnTo>
                  <a:pt x="2403002" y="3261471"/>
                </a:lnTo>
                <a:lnTo>
                  <a:pt x="2470536" y="3261471"/>
                </a:lnTo>
                <a:lnTo>
                  <a:pt x="2466430" y="3255136"/>
                </a:lnTo>
                <a:lnTo>
                  <a:pt x="2457451" y="3246811"/>
                </a:lnTo>
                <a:lnTo>
                  <a:pt x="2446456" y="3240032"/>
                </a:lnTo>
                <a:lnTo>
                  <a:pt x="2433996" y="3235189"/>
                </a:lnTo>
                <a:lnTo>
                  <a:pt x="2420070" y="3232283"/>
                </a:lnTo>
                <a:lnTo>
                  <a:pt x="2404678" y="3231314"/>
                </a:lnTo>
                <a:close/>
              </a:path>
              <a:path w="9415145" h="8568690">
                <a:moveTo>
                  <a:pt x="2629478" y="3230896"/>
                </a:moveTo>
                <a:lnTo>
                  <a:pt x="2585107" y="3239848"/>
                </a:lnTo>
                <a:lnTo>
                  <a:pt x="2550004" y="3264926"/>
                </a:lnTo>
                <a:lnTo>
                  <a:pt x="2527099" y="3301365"/>
                </a:lnTo>
                <a:lnTo>
                  <a:pt x="2519348" y="3343981"/>
                </a:lnTo>
                <a:lnTo>
                  <a:pt x="2519348" y="3344819"/>
                </a:lnTo>
                <a:lnTo>
                  <a:pt x="2527099" y="3387278"/>
                </a:lnTo>
                <a:lnTo>
                  <a:pt x="2549690" y="3423665"/>
                </a:lnTo>
                <a:lnTo>
                  <a:pt x="2584715" y="3448769"/>
                </a:lnTo>
                <a:lnTo>
                  <a:pt x="2629478" y="3457486"/>
                </a:lnTo>
                <a:lnTo>
                  <a:pt x="2645498" y="3456517"/>
                </a:lnTo>
                <a:lnTo>
                  <a:pt x="2687277" y="3441989"/>
                </a:lnTo>
                <a:lnTo>
                  <a:pt x="2707165" y="3425654"/>
                </a:lnTo>
                <a:lnTo>
                  <a:pt x="2629478" y="3425654"/>
                </a:lnTo>
                <a:lnTo>
                  <a:pt x="2619661" y="3425000"/>
                </a:lnTo>
                <a:lnTo>
                  <a:pt x="2578275" y="3402409"/>
                </a:lnTo>
                <a:lnTo>
                  <a:pt x="2559427" y="3366389"/>
                </a:lnTo>
                <a:lnTo>
                  <a:pt x="2557019" y="3344819"/>
                </a:lnTo>
                <a:lnTo>
                  <a:pt x="2557621" y="3333589"/>
                </a:lnTo>
                <a:lnTo>
                  <a:pt x="2572071" y="3294611"/>
                </a:lnTo>
                <a:lnTo>
                  <a:pt x="2601442" y="3269088"/>
                </a:lnTo>
                <a:lnTo>
                  <a:pt x="2629478" y="3262727"/>
                </a:lnTo>
                <a:lnTo>
                  <a:pt x="2706796" y="3262727"/>
                </a:lnTo>
                <a:lnTo>
                  <a:pt x="2698716" y="3255214"/>
                </a:lnTo>
                <a:lnTo>
                  <a:pt x="2686858" y="3246811"/>
                </a:lnTo>
                <a:lnTo>
                  <a:pt x="2674005" y="3239848"/>
                </a:lnTo>
                <a:lnTo>
                  <a:pt x="2660157" y="3234875"/>
                </a:lnTo>
                <a:lnTo>
                  <a:pt x="2645315" y="3231891"/>
                </a:lnTo>
                <a:lnTo>
                  <a:pt x="2629478" y="3230896"/>
                </a:lnTo>
                <a:close/>
              </a:path>
              <a:path w="9415145" h="8568690">
                <a:moveTo>
                  <a:pt x="2706796" y="3262727"/>
                </a:moveTo>
                <a:lnTo>
                  <a:pt x="2629478" y="3262727"/>
                </a:lnTo>
                <a:lnTo>
                  <a:pt x="2639294" y="3263408"/>
                </a:lnTo>
                <a:lnTo>
                  <a:pt x="2648639" y="3265450"/>
                </a:lnTo>
                <a:lnTo>
                  <a:pt x="2680890" y="3286391"/>
                </a:lnTo>
                <a:lnTo>
                  <a:pt x="2699842" y="3322411"/>
                </a:lnTo>
                <a:lnTo>
                  <a:pt x="2702355" y="3343981"/>
                </a:lnTo>
                <a:lnTo>
                  <a:pt x="2701727" y="3355054"/>
                </a:lnTo>
                <a:lnTo>
                  <a:pt x="2687041" y="3394189"/>
                </a:lnTo>
                <a:lnTo>
                  <a:pt x="2657514" y="3419529"/>
                </a:lnTo>
                <a:lnTo>
                  <a:pt x="2629478" y="3425654"/>
                </a:lnTo>
                <a:lnTo>
                  <a:pt x="2707165" y="3425654"/>
                </a:lnTo>
                <a:lnTo>
                  <a:pt x="2732040" y="3387278"/>
                </a:lnTo>
                <a:lnTo>
                  <a:pt x="2740025" y="3344819"/>
                </a:lnTo>
                <a:lnTo>
                  <a:pt x="2740025" y="3343981"/>
                </a:lnTo>
                <a:lnTo>
                  <a:pt x="2739160" y="3329427"/>
                </a:lnTo>
                <a:lnTo>
                  <a:pt x="2725810" y="3288276"/>
                </a:lnTo>
                <a:lnTo>
                  <a:pt x="2709161" y="3264926"/>
                </a:lnTo>
                <a:lnTo>
                  <a:pt x="2706796" y="3262727"/>
                </a:lnTo>
                <a:close/>
              </a:path>
              <a:path w="9415145" h="8568690">
                <a:moveTo>
                  <a:pt x="2976120" y="3141265"/>
                </a:moveTo>
                <a:lnTo>
                  <a:pt x="2883557" y="3169327"/>
                </a:lnTo>
                <a:lnTo>
                  <a:pt x="2838323" y="3188593"/>
                </a:lnTo>
                <a:lnTo>
                  <a:pt x="2805235" y="3218331"/>
                </a:lnTo>
                <a:lnTo>
                  <a:pt x="2785131" y="3264403"/>
                </a:lnTo>
                <a:lnTo>
                  <a:pt x="2778848" y="3313171"/>
                </a:lnTo>
                <a:lnTo>
                  <a:pt x="2778429" y="3332673"/>
                </a:lnTo>
                <a:lnTo>
                  <a:pt x="2780157" y="3360735"/>
                </a:lnTo>
                <a:lnTo>
                  <a:pt x="2793979" y="3406807"/>
                </a:lnTo>
                <a:lnTo>
                  <a:pt x="2821543" y="3439109"/>
                </a:lnTo>
                <a:lnTo>
                  <a:pt x="2862380" y="3455444"/>
                </a:lnTo>
                <a:lnTo>
                  <a:pt x="2887745" y="3457486"/>
                </a:lnTo>
                <a:lnTo>
                  <a:pt x="2904656" y="3456648"/>
                </a:lnTo>
                <a:lnTo>
                  <a:pt x="2947220" y="3444083"/>
                </a:lnTo>
                <a:lnTo>
                  <a:pt x="2887745" y="3425654"/>
                </a:lnTo>
                <a:lnTo>
                  <a:pt x="2871568" y="3424371"/>
                </a:lnTo>
                <a:lnTo>
                  <a:pt x="2834972" y="3405131"/>
                </a:lnTo>
                <a:lnTo>
                  <a:pt x="2817695" y="3367986"/>
                </a:lnTo>
                <a:lnTo>
                  <a:pt x="2816543" y="3352777"/>
                </a:lnTo>
                <a:lnTo>
                  <a:pt x="2817800" y="3336390"/>
                </a:lnTo>
                <a:lnTo>
                  <a:pt x="2821569" y="3321992"/>
                </a:lnTo>
                <a:lnTo>
                  <a:pt x="2827852" y="3309584"/>
                </a:lnTo>
                <a:lnTo>
                  <a:pt x="2836647" y="3299166"/>
                </a:lnTo>
                <a:lnTo>
                  <a:pt x="2839413" y="3297072"/>
                </a:lnTo>
                <a:lnTo>
                  <a:pt x="2813612" y="3297072"/>
                </a:lnTo>
                <a:lnTo>
                  <a:pt x="2821308" y="3259612"/>
                </a:lnTo>
                <a:lnTo>
                  <a:pt x="2842302" y="3225870"/>
                </a:lnTo>
                <a:lnTo>
                  <a:pt x="2877117" y="3204352"/>
                </a:lnTo>
                <a:lnTo>
                  <a:pt x="2978214" y="3173096"/>
                </a:lnTo>
                <a:lnTo>
                  <a:pt x="2976120" y="3141265"/>
                </a:lnTo>
                <a:close/>
              </a:path>
              <a:path w="9415145" h="8568690">
                <a:moveTo>
                  <a:pt x="2971693" y="3280318"/>
                </a:moveTo>
                <a:lnTo>
                  <a:pt x="2887745" y="3280318"/>
                </a:lnTo>
                <a:lnTo>
                  <a:pt x="2903923" y="3281575"/>
                </a:lnTo>
                <a:lnTo>
                  <a:pt x="2918111" y="3285344"/>
                </a:lnTo>
                <a:lnTo>
                  <a:pt x="2948581" y="3311234"/>
                </a:lnTo>
                <a:lnTo>
                  <a:pt x="2958947" y="3352777"/>
                </a:lnTo>
                <a:lnTo>
                  <a:pt x="2957769" y="3368509"/>
                </a:lnTo>
                <a:lnTo>
                  <a:pt x="2940100" y="3405969"/>
                </a:lnTo>
                <a:lnTo>
                  <a:pt x="2903740" y="3424424"/>
                </a:lnTo>
                <a:lnTo>
                  <a:pt x="2887745" y="3425654"/>
                </a:lnTo>
                <a:lnTo>
                  <a:pt x="2970629" y="3425654"/>
                </a:lnTo>
                <a:lnTo>
                  <a:pt x="2993501" y="3380944"/>
                </a:lnTo>
                <a:lnTo>
                  <a:pt x="2996642" y="3351101"/>
                </a:lnTo>
                <a:lnTo>
                  <a:pt x="2995922" y="3337411"/>
                </a:lnTo>
                <a:lnTo>
                  <a:pt x="2984496" y="3298747"/>
                </a:lnTo>
                <a:lnTo>
                  <a:pt x="2977952" y="3287884"/>
                </a:lnTo>
                <a:lnTo>
                  <a:pt x="2971693" y="3280318"/>
                </a:lnTo>
                <a:close/>
              </a:path>
              <a:path w="9415145" h="8568690">
                <a:moveTo>
                  <a:pt x="2896960" y="3250162"/>
                </a:moveTo>
                <a:lnTo>
                  <a:pt x="2857615" y="3257230"/>
                </a:lnTo>
                <a:lnTo>
                  <a:pt x="2819737" y="3286601"/>
                </a:lnTo>
                <a:lnTo>
                  <a:pt x="2813612" y="3297072"/>
                </a:lnTo>
                <a:lnTo>
                  <a:pt x="2839413" y="3297072"/>
                </a:lnTo>
                <a:lnTo>
                  <a:pt x="2847537" y="3290920"/>
                </a:lnTo>
                <a:lnTo>
                  <a:pt x="2859683" y="3285030"/>
                </a:lnTo>
                <a:lnTo>
                  <a:pt x="2873086" y="3281496"/>
                </a:lnTo>
                <a:lnTo>
                  <a:pt x="2887745" y="3280318"/>
                </a:lnTo>
                <a:lnTo>
                  <a:pt x="2971693" y="3280318"/>
                </a:lnTo>
                <a:lnTo>
                  <a:pt x="2970047" y="3278329"/>
                </a:lnTo>
                <a:lnTo>
                  <a:pt x="2925755" y="3253408"/>
                </a:lnTo>
                <a:lnTo>
                  <a:pt x="2911907" y="3250974"/>
                </a:lnTo>
                <a:lnTo>
                  <a:pt x="2896960" y="3250162"/>
                </a:lnTo>
                <a:close/>
              </a:path>
              <a:path w="9415145" h="8568690">
                <a:moveTo>
                  <a:pt x="3074245" y="3234665"/>
                </a:moveTo>
                <a:lnTo>
                  <a:pt x="3041576" y="3234665"/>
                </a:lnTo>
                <a:lnTo>
                  <a:pt x="3041576" y="3542509"/>
                </a:lnTo>
                <a:lnTo>
                  <a:pt x="3078433" y="3542509"/>
                </a:lnTo>
                <a:lnTo>
                  <a:pt x="3078433" y="3410157"/>
                </a:lnTo>
                <a:lnTo>
                  <a:pt x="3105567" y="3410157"/>
                </a:lnTo>
                <a:lnTo>
                  <a:pt x="3097674" y="3403037"/>
                </a:lnTo>
                <a:lnTo>
                  <a:pt x="3090056" y="3394242"/>
                </a:lnTo>
                <a:lnTo>
                  <a:pt x="3083642" y="3384608"/>
                </a:lnTo>
                <a:lnTo>
                  <a:pt x="3078433" y="3374138"/>
                </a:lnTo>
                <a:lnTo>
                  <a:pt x="3078433" y="3311731"/>
                </a:lnTo>
                <a:lnTo>
                  <a:pt x="3103563" y="3277282"/>
                </a:lnTo>
                <a:lnTo>
                  <a:pt x="3105983" y="3275711"/>
                </a:lnTo>
                <a:lnTo>
                  <a:pt x="3074245" y="3275711"/>
                </a:lnTo>
                <a:lnTo>
                  <a:pt x="3074245" y="3234665"/>
                </a:lnTo>
                <a:close/>
              </a:path>
              <a:path w="9415145" h="8568690">
                <a:moveTo>
                  <a:pt x="3105567" y="3410157"/>
                </a:moveTo>
                <a:lnTo>
                  <a:pt x="3078433" y="3410157"/>
                </a:lnTo>
                <a:lnTo>
                  <a:pt x="3085056" y="3419974"/>
                </a:lnTo>
                <a:lnTo>
                  <a:pt x="3122359" y="3449947"/>
                </a:lnTo>
                <a:lnTo>
                  <a:pt x="3159268" y="3457486"/>
                </a:lnTo>
                <a:lnTo>
                  <a:pt x="3173299" y="3456543"/>
                </a:lnTo>
                <a:lnTo>
                  <a:pt x="3210366" y="3442408"/>
                </a:lnTo>
                <a:lnTo>
                  <a:pt x="3228760" y="3425654"/>
                </a:lnTo>
                <a:lnTo>
                  <a:pt x="3147960" y="3425654"/>
                </a:lnTo>
                <a:lnTo>
                  <a:pt x="3137044" y="3424738"/>
                </a:lnTo>
                <a:lnTo>
                  <a:pt x="3126495" y="3421989"/>
                </a:lnTo>
                <a:lnTo>
                  <a:pt x="3116312" y="3417408"/>
                </a:lnTo>
                <a:lnTo>
                  <a:pt x="3106495" y="3410995"/>
                </a:lnTo>
                <a:lnTo>
                  <a:pt x="3105567" y="3410157"/>
                </a:lnTo>
                <a:close/>
              </a:path>
              <a:path w="9415145" h="8568690">
                <a:moveTo>
                  <a:pt x="3225549" y="3262727"/>
                </a:moveTo>
                <a:lnTo>
                  <a:pt x="3144609" y="3262727"/>
                </a:lnTo>
                <a:lnTo>
                  <a:pt x="3155002" y="3263434"/>
                </a:lnTo>
                <a:lnTo>
                  <a:pt x="3164818" y="3265554"/>
                </a:lnTo>
                <a:lnTo>
                  <a:pt x="3198011" y="3286810"/>
                </a:lnTo>
                <a:lnTo>
                  <a:pt x="3217068" y="3322725"/>
                </a:lnTo>
                <a:lnTo>
                  <a:pt x="3219581" y="3343981"/>
                </a:lnTo>
                <a:lnTo>
                  <a:pt x="3219005" y="3354138"/>
                </a:lnTo>
                <a:lnTo>
                  <a:pt x="3205524" y="3392331"/>
                </a:lnTo>
                <a:lnTo>
                  <a:pt x="3177331" y="3419057"/>
                </a:lnTo>
                <a:lnTo>
                  <a:pt x="3147960" y="3425654"/>
                </a:lnTo>
                <a:lnTo>
                  <a:pt x="3228760" y="3425654"/>
                </a:lnTo>
                <a:lnTo>
                  <a:pt x="3250208" y="3387645"/>
                </a:lnTo>
                <a:lnTo>
                  <a:pt x="3257276" y="3343981"/>
                </a:lnTo>
                <a:lnTo>
                  <a:pt x="3256779" y="3333013"/>
                </a:lnTo>
                <a:lnTo>
                  <a:pt x="3245156" y="3291705"/>
                </a:lnTo>
                <a:lnTo>
                  <a:pt x="3227958" y="3265240"/>
                </a:lnTo>
                <a:lnTo>
                  <a:pt x="3225549" y="3262727"/>
                </a:lnTo>
                <a:close/>
              </a:path>
              <a:path w="9415145" h="8568690">
                <a:moveTo>
                  <a:pt x="3153824" y="3230896"/>
                </a:moveTo>
                <a:lnTo>
                  <a:pt x="3108171" y="3243461"/>
                </a:lnTo>
                <a:lnTo>
                  <a:pt x="3074245" y="3275711"/>
                </a:lnTo>
                <a:lnTo>
                  <a:pt x="3105983" y="3275711"/>
                </a:lnTo>
                <a:lnTo>
                  <a:pt x="3110055" y="3273067"/>
                </a:lnTo>
                <a:lnTo>
                  <a:pt x="3116966" y="3269429"/>
                </a:lnTo>
                <a:lnTo>
                  <a:pt x="3124191" y="3266497"/>
                </a:lnTo>
                <a:lnTo>
                  <a:pt x="3131206" y="3264403"/>
                </a:lnTo>
                <a:lnTo>
                  <a:pt x="3138013" y="3263146"/>
                </a:lnTo>
                <a:lnTo>
                  <a:pt x="3144609" y="3262727"/>
                </a:lnTo>
                <a:lnTo>
                  <a:pt x="3225549" y="3262727"/>
                </a:lnTo>
                <a:lnTo>
                  <a:pt x="3220733" y="3257701"/>
                </a:lnTo>
                <a:lnTo>
                  <a:pt x="3185629" y="3236079"/>
                </a:lnTo>
                <a:lnTo>
                  <a:pt x="3164897" y="3231472"/>
                </a:lnTo>
                <a:lnTo>
                  <a:pt x="3153824" y="3230896"/>
                </a:lnTo>
                <a:close/>
              </a:path>
              <a:path w="9415145" h="8568690">
                <a:moveTo>
                  <a:pt x="3378758" y="3321783"/>
                </a:moveTo>
                <a:lnTo>
                  <a:pt x="3330173" y="3330160"/>
                </a:lnTo>
                <a:lnTo>
                  <a:pt x="3297085" y="3354033"/>
                </a:lnTo>
                <a:lnTo>
                  <a:pt x="3285358" y="3390053"/>
                </a:lnTo>
                <a:lnTo>
                  <a:pt x="3285960" y="3399268"/>
                </a:lnTo>
                <a:lnTo>
                  <a:pt x="3306509" y="3438010"/>
                </a:lnTo>
                <a:lnTo>
                  <a:pt x="3350146" y="3456936"/>
                </a:lnTo>
                <a:lnTo>
                  <a:pt x="3360748" y="3457486"/>
                </a:lnTo>
                <a:lnTo>
                  <a:pt x="3372083" y="3456857"/>
                </a:lnTo>
                <a:lnTo>
                  <a:pt x="3417369" y="3441884"/>
                </a:lnTo>
                <a:lnTo>
                  <a:pt x="3433485" y="3429843"/>
                </a:lnTo>
                <a:lnTo>
                  <a:pt x="3370381" y="3429843"/>
                </a:lnTo>
                <a:lnTo>
                  <a:pt x="3362528" y="3429450"/>
                </a:lnTo>
                <a:lnTo>
                  <a:pt x="3325984" y="3407644"/>
                </a:lnTo>
                <a:lnTo>
                  <a:pt x="3320540" y="3394102"/>
                </a:lnTo>
                <a:lnTo>
                  <a:pt x="3320655" y="3386144"/>
                </a:lnTo>
                <a:lnTo>
                  <a:pt x="3347162" y="3352018"/>
                </a:lnTo>
                <a:lnTo>
                  <a:pt x="3383365" y="3345657"/>
                </a:lnTo>
                <a:lnTo>
                  <a:pt x="3475509" y="3345657"/>
                </a:lnTo>
                <a:lnTo>
                  <a:pt x="3475509" y="3330998"/>
                </a:lnTo>
                <a:lnTo>
                  <a:pt x="3438651" y="3330998"/>
                </a:lnTo>
                <a:lnTo>
                  <a:pt x="3432133" y="3328851"/>
                </a:lnTo>
                <a:lnTo>
                  <a:pt x="3425144" y="3327018"/>
                </a:lnTo>
                <a:lnTo>
                  <a:pt x="3386192" y="3321940"/>
                </a:lnTo>
                <a:lnTo>
                  <a:pt x="3378758" y="3321783"/>
                </a:lnTo>
                <a:close/>
              </a:path>
              <a:path w="9415145" h="8568690">
                <a:moveTo>
                  <a:pt x="3475509" y="3418953"/>
                </a:moveTo>
                <a:lnTo>
                  <a:pt x="3443677" y="3418953"/>
                </a:lnTo>
                <a:lnTo>
                  <a:pt x="3444515" y="3432775"/>
                </a:lnTo>
                <a:lnTo>
                  <a:pt x="3462665" y="3454973"/>
                </a:lnTo>
                <a:lnTo>
                  <a:pt x="3472998" y="3454973"/>
                </a:lnTo>
                <a:lnTo>
                  <a:pt x="3475090" y="3454833"/>
                </a:lnTo>
                <a:lnTo>
                  <a:pt x="3477603" y="3454554"/>
                </a:lnTo>
                <a:lnTo>
                  <a:pt x="3480395" y="3454275"/>
                </a:lnTo>
                <a:lnTo>
                  <a:pt x="3483606" y="3453856"/>
                </a:lnTo>
                <a:lnTo>
                  <a:pt x="3487236" y="3453297"/>
                </a:lnTo>
                <a:lnTo>
                  <a:pt x="3487236" y="3424817"/>
                </a:lnTo>
                <a:lnTo>
                  <a:pt x="3479418" y="3424537"/>
                </a:lnTo>
                <a:lnTo>
                  <a:pt x="3475509" y="3420070"/>
                </a:lnTo>
                <a:lnTo>
                  <a:pt x="3475509" y="3418953"/>
                </a:lnTo>
                <a:close/>
              </a:path>
              <a:path w="9415145" h="8568690">
                <a:moveTo>
                  <a:pt x="3475509" y="3345657"/>
                </a:moveTo>
                <a:lnTo>
                  <a:pt x="3383365" y="3345657"/>
                </a:lnTo>
                <a:lnTo>
                  <a:pt x="3397501" y="3346311"/>
                </a:lnTo>
                <a:lnTo>
                  <a:pt x="3411427" y="3348274"/>
                </a:lnTo>
                <a:lnTo>
                  <a:pt x="3425144" y="3351547"/>
                </a:lnTo>
                <a:lnTo>
                  <a:pt x="3438651" y="3356128"/>
                </a:lnTo>
                <a:lnTo>
                  <a:pt x="3438651" y="3386144"/>
                </a:lnTo>
                <a:lnTo>
                  <a:pt x="3410406" y="3419372"/>
                </a:lnTo>
                <a:lnTo>
                  <a:pt x="3370381" y="3429843"/>
                </a:lnTo>
                <a:lnTo>
                  <a:pt x="3433485" y="3429843"/>
                </a:lnTo>
                <a:lnTo>
                  <a:pt x="3436007" y="3427644"/>
                </a:lnTo>
                <a:lnTo>
                  <a:pt x="3443677" y="3418953"/>
                </a:lnTo>
                <a:lnTo>
                  <a:pt x="3475509" y="3418953"/>
                </a:lnTo>
                <a:lnTo>
                  <a:pt x="3475509" y="3345657"/>
                </a:lnTo>
                <a:close/>
              </a:path>
              <a:path w="9415145" h="8568690">
                <a:moveTo>
                  <a:pt x="3456838" y="3261052"/>
                </a:moveTo>
                <a:lnTo>
                  <a:pt x="3380852" y="3261052"/>
                </a:lnTo>
                <a:lnTo>
                  <a:pt x="3393888" y="3261968"/>
                </a:lnTo>
                <a:lnTo>
                  <a:pt x="3405354" y="3264717"/>
                </a:lnTo>
                <a:lnTo>
                  <a:pt x="3434882" y="3292674"/>
                </a:lnTo>
                <a:lnTo>
                  <a:pt x="3438651" y="3315082"/>
                </a:lnTo>
                <a:lnTo>
                  <a:pt x="3438651" y="3330998"/>
                </a:lnTo>
                <a:lnTo>
                  <a:pt x="3475509" y="3330998"/>
                </a:lnTo>
                <a:lnTo>
                  <a:pt x="3475509" y="3318851"/>
                </a:lnTo>
                <a:lnTo>
                  <a:pt x="3473991" y="3299271"/>
                </a:lnTo>
                <a:lnTo>
                  <a:pt x="3469436" y="3281994"/>
                </a:lnTo>
                <a:lnTo>
                  <a:pt x="3461844" y="3267020"/>
                </a:lnTo>
                <a:lnTo>
                  <a:pt x="3456838" y="3261052"/>
                </a:lnTo>
                <a:close/>
              </a:path>
              <a:path w="9415145" h="8568690">
                <a:moveTo>
                  <a:pt x="3385040" y="3230896"/>
                </a:moveTo>
                <a:lnTo>
                  <a:pt x="3340644" y="3238435"/>
                </a:lnTo>
                <a:lnTo>
                  <a:pt x="3297923" y="3260214"/>
                </a:lnTo>
                <a:lnTo>
                  <a:pt x="3311325" y="3286182"/>
                </a:lnTo>
                <a:lnTo>
                  <a:pt x="3320409" y="3280475"/>
                </a:lnTo>
                <a:lnTo>
                  <a:pt x="3329231" y="3275502"/>
                </a:lnTo>
                <a:lnTo>
                  <a:pt x="3371926" y="3261471"/>
                </a:lnTo>
                <a:lnTo>
                  <a:pt x="3380852" y="3261052"/>
                </a:lnTo>
                <a:lnTo>
                  <a:pt x="3456838" y="3261052"/>
                </a:lnTo>
                <a:lnTo>
                  <a:pt x="3451216" y="3254351"/>
                </a:lnTo>
                <a:lnTo>
                  <a:pt x="3437971" y="3244089"/>
                </a:lnTo>
                <a:lnTo>
                  <a:pt x="3422526" y="3236760"/>
                </a:lnTo>
                <a:lnTo>
                  <a:pt x="3404883" y="3232362"/>
                </a:lnTo>
                <a:lnTo>
                  <a:pt x="3385040" y="3230896"/>
                </a:lnTo>
                <a:close/>
              </a:path>
              <a:path w="9415145" h="8568690">
                <a:moveTo>
                  <a:pt x="3567951" y="3234665"/>
                </a:moveTo>
                <a:lnTo>
                  <a:pt x="3526486" y="3234665"/>
                </a:lnTo>
                <a:lnTo>
                  <a:pt x="3599782" y="3340631"/>
                </a:lnTo>
                <a:lnTo>
                  <a:pt x="3519365" y="3453297"/>
                </a:lnTo>
                <a:lnTo>
                  <a:pt x="3561668" y="3453297"/>
                </a:lnTo>
                <a:lnTo>
                  <a:pt x="3630776" y="3357803"/>
                </a:lnTo>
                <a:lnTo>
                  <a:pt x="3758695" y="3357803"/>
                </a:lnTo>
                <a:lnTo>
                  <a:pt x="3746374" y="3340631"/>
                </a:lnTo>
                <a:lnTo>
                  <a:pt x="3756804" y="3325552"/>
                </a:lnTo>
                <a:lnTo>
                  <a:pt x="3630776" y="3325552"/>
                </a:lnTo>
                <a:lnTo>
                  <a:pt x="3567951" y="3234665"/>
                </a:lnTo>
                <a:close/>
              </a:path>
              <a:path w="9415145" h="8568690">
                <a:moveTo>
                  <a:pt x="3691926" y="3357803"/>
                </a:moveTo>
                <a:lnTo>
                  <a:pt x="3654230" y="3357803"/>
                </a:lnTo>
                <a:lnTo>
                  <a:pt x="3654230" y="3453297"/>
                </a:lnTo>
                <a:lnTo>
                  <a:pt x="3691926" y="3453297"/>
                </a:lnTo>
                <a:lnTo>
                  <a:pt x="3691926" y="3357803"/>
                </a:lnTo>
                <a:close/>
              </a:path>
              <a:path w="9415145" h="8568690">
                <a:moveTo>
                  <a:pt x="3758695" y="3357803"/>
                </a:moveTo>
                <a:lnTo>
                  <a:pt x="3716218" y="3357803"/>
                </a:lnTo>
                <a:lnTo>
                  <a:pt x="3784907" y="3453297"/>
                </a:lnTo>
                <a:lnTo>
                  <a:pt x="3827209" y="3453297"/>
                </a:lnTo>
                <a:lnTo>
                  <a:pt x="3758695" y="3357803"/>
                </a:lnTo>
                <a:close/>
              </a:path>
              <a:path w="9415145" h="8568690">
                <a:moveTo>
                  <a:pt x="3691926" y="3234665"/>
                </a:moveTo>
                <a:lnTo>
                  <a:pt x="3654230" y="3234665"/>
                </a:lnTo>
                <a:lnTo>
                  <a:pt x="3654230" y="3325552"/>
                </a:lnTo>
                <a:lnTo>
                  <a:pt x="3691926" y="3325552"/>
                </a:lnTo>
                <a:lnTo>
                  <a:pt x="3691926" y="3234665"/>
                </a:lnTo>
                <a:close/>
              </a:path>
              <a:path w="9415145" h="8568690">
                <a:moveTo>
                  <a:pt x="3819670" y="3234665"/>
                </a:moveTo>
                <a:lnTo>
                  <a:pt x="3777787" y="3234665"/>
                </a:lnTo>
                <a:lnTo>
                  <a:pt x="3716218" y="3325552"/>
                </a:lnTo>
                <a:lnTo>
                  <a:pt x="3756804" y="3325552"/>
                </a:lnTo>
                <a:lnTo>
                  <a:pt x="3819670" y="3234665"/>
                </a:lnTo>
                <a:close/>
              </a:path>
              <a:path w="9415145" h="8568690">
                <a:moveTo>
                  <a:pt x="3968645" y="3230896"/>
                </a:moveTo>
                <a:lnTo>
                  <a:pt x="3923646" y="3239613"/>
                </a:lnTo>
                <a:lnTo>
                  <a:pt x="3888019" y="3264403"/>
                </a:lnTo>
                <a:lnTo>
                  <a:pt x="3864826" y="3300553"/>
                </a:lnTo>
                <a:lnTo>
                  <a:pt x="3856816" y="3343981"/>
                </a:lnTo>
                <a:lnTo>
                  <a:pt x="3857706" y="3358981"/>
                </a:lnTo>
                <a:lnTo>
                  <a:pt x="3871056" y="3400524"/>
                </a:lnTo>
                <a:lnTo>
                  <a:pt x="3898542" y="3433586"/>
                </a:lnTo>
                <a:lnTo>
                  <a:pt x="3937442" y="3453612"/>
                </a:lnTo>
                <a:lnTo>
                  <a:pt x="3968226" y="3457486"/>
                </a:lnTo>
                <a:lnTo>
                  <a:pt x="3984325" y="3456517"/>
                </a:lnTo>
                <a:lnTo>
                  <a:pt x="4027282" y="3441989"/>
                </a:lnTo>
                <a:lnTo>
                  <a:pt x="4043424" y="3429843"/>
                </a:lnTo>
                <a:lnTo>
                  <a:pt x="3969483" y="3429843"/>
                </a:lnTo>
                <a:lnTo>
                  <a:pt x="3960216" y="3429267"/>
                </a:lnTo>
                <a:lnTo>
                  <a:pt x="3919432" y="3409320"/>
                </a:lnTo>
                <a:lnTo>
                  <a:pt x="3899537" y="3376755"/>
                </a:lnTo>
                <a:lnTo>
                  <a:pt x="3895768" y="3356546"/>
                </a:lnTo>
                <a:lnTo>
                  <a:pt x="4077124" y="3356546"/>
                </a:lnTo>
                <a:lnTo>
                  <a:pt x="4077682" y="3353196"/>
                </a:lnTo>
                <a:lnTo>
                  <a:pt x="4077961" y="3348449"/>
                </a:lnTo>
                <a:lnTo>
                  <a:pt x="4077961" y="3342306"/>
                </a:lnTo>
                <a:lnTo>
                  <a:pt x="4077283" y="3330998"/>
                </a:lnTo>
                <a:lnTo>
                  <a:pt x="3894511" y="3330998"/>
                </a:lnTo>
                <a:lnTo>
                  <a:pt x="3895872" y="3320631"/>
                </a:lnTo>
                <a:lnTo>
                  <a:pt x="3911840" y="3285580"/>
                </a:lnTo>
                <a:lnTo>
                  <a:pt x="3950112" y="3260842"/>
                </a:lnTo>
                <a:lnTo>
                  <a:pt x="3968645" y="3258539"/>
                </a:lnTo>
                <a:lnTo>
                  <a:pt x="4041234" y="3258539"/>
                </a:lnTo>
                <a:lnTo>
                  <a:pt x="4037674" y="3255188"/>
                </a:lnTo>
                <a:lnTo>
                  <a:pt x="4026026" y="3246811"/>
                </a:lnTo>
                <a:lnTo>
                  <a:pt x="4013330" y="3239848"/>
                </a:lnTo>
                <a:lnTo>
                  <a:pt x="3999534" y="3234875"/>
                </a:lnTo>
                <a:lnTo>
                  <a:pt x="3984639" y="3231891"/>
                </a:lnTo>
                <a:lnTo>
                  <a:pt x="3968645" y="3230896"/>
                </a:lnTo>
                <a:close/>
              </a:path>
              <a:path w="9415145" h="8568690">
                <a:moveTo>
                  <a:pt x="4031889" y="3393404"/>
                </a:moveTo>
                <a:lnTo>
                  <a:pt x="3998225" y="3424188"/>
                </a:lnTo>
                <a:lnTo>
                  <a:pt x="3969483" y="3429843"/>
                </a:lnTo>
                <a:lnTo>
                  <a:pt x="4043424" y="3429843"/>
                </a:lnTo>
                <a:lnTo>
                  <a:pt x="4049376" y="3424293"/>
                </a:lnTo>
                <a:lnTo>
                  <a:pt x="4057517" y="3413796"/>
                </a:lnTo>
                <a:lnTo>
                  <a:pt x="4063721" y="3402199"/>
                </a:lnTo>
                <a:lnTo>
                  <a:pt x="4031889" y="3393404"/>
                </a:lnTo>
                <a:close/>
              </a:path>
              <a:path w="9415145" h="8568690">
                <a:moveTo>
                  <a:pt x="4041234" y="3258539"/>
                </a:moveTo>
                <a:lnTo>
                  <a:pt x="3968645" y="3258539"/>
                </a:lnTo>
                <a:lnTo>
                  <a:pt x="3978278" y="3259115"/>
                </a:lnTo>
                <a:lnTo>
                  <a:pt x="3987493" y="3260842"/>
                </a:lnTo>
                <a:lnTo>
                  <a:pt x="4025868" y="3285580"/>
                </a:lnTo>
                <a:lnTo>
                  <a:pt x="4042229" y="3320631"/>
                </a:lnTo>
                <a:lnTo>
                  <a:pt x="4043617" y="3330998"/>
                </a:lnTo>
                <a:lnTo>
                  <a:pt x="4077283" y="3330998"/>
                </a:lnTo>
                <a:lnTo>
                  <a:pt x="4064139" y="3287858"/>
                </a:lnTo>
                <a:lnTo>
                  <a:pt x="4047910" y="3264821"/>
                </a:lnTo>
                <a:lnTo>
                  <a:pt x="4041234" y="3258539"/>
                </a:lnTo>
                <a:close/>
              </a:path>
              <a:path w="9415145" h="8568690">
                <a:moveTo>
                  <a:pt x="4155370" y="3234665"/>
                </a:moveTo>
                <a:lnTo>
                  <a:pt x="4118513" y="3234665"/>
                </a:lnTo>
                <a:lnTo>
                  <a:pt x="4118513" y="3453297"/>
                </a:lnTo>
                <a:lnTo>
                  <a:pt x="4155370" y="3453297"/>
                </a:lnTo>
                <a:lnTo>
                  <a:pt x="4155370" y="3357803"/>
                </a:lnTo>
                <a:lnTo>
                  <a:pt x="4306151" y="3357803"/>
                </a:lnTo>
                <a:lnTo>
                  <a:pt x="4306151" y="3325134"/>
                </a:lnTo>
                <a:lnTo>
                  <a:pt x="4155370" y="3325134"/>
                </a:lnTo>
                <a:lnTo>
                  <a:pt x="4155370" y="3234665"/>
                </a:lnTo>
                <a:close/>
              </a:path>
              <a:path w="9415145" h="8568690">
                <a:moveTo>
                  <a:pt x="4306151" y="3357803"/>
                </a:moveTo>
                <a:lnTo>
                  <a:pt x="4269294" y="3357803"/>
                </a:lnTo>
                <a:lnTo>
                  <a:pt x="4269294" y="3453297"/>
                </a:lnTo>
                <a:lnTo>
                  <a:pt x="4306151" y="3453297"/>
                </a:lnTo>
                <a:lnTo>
                  <a:pt x="4306151" y="3357803"/>
                </a:lnTo>
                <a:close/>
              </a:path>
              <a:path w="9415145" h="8568690">
                <a:moveTo>
                  <a:pt x="4306151" y="3234665"/>
                </a:moveTo>
                <a:lnTo>
                  <a:pt x="4269294" y="3234665"/>
                </a:lnTo>
                <a:lnTo>
                  <a:pt x="4269294" y="3325134"/>
                </a:lnTo>
                <a:lnTo>
                  <a:pt x="4306151" y="3325134"/>
                </a:lnTo>
                <a:lnTo>
                  <a:pt x="4306151" y="3234665"/>
                </a:lnTo>
                <a:close/>
              </a:path>
              <a:path w="9415145" h="8568690">
                <a:moveTo>
                  <a:pt x="4402009" y="3234665"/>
                </a:moveTo>
                <a:lnTo>
                  <a:pt x="4365151" y="3234665"/>
                </a:lnTo>
                <a:lnTo>
                  <a:pt x="4365151" y="3453297"/>
                </a:lnTo>
                <a:lnTo>
                  <a:pt x="4402009" y="3453297"/>
                </a:lnTo>
                <a:lnTo>
                  <a:pt x="4402009" y="3357803"/>
                </a:lnTo>
                <a:lnTo>
                  <a:pt x="4552790" y="3357803"/>
                </a:lnTo>
                <a:lnTo>
                  <a:pt x="4552790" y="3325134"/>
                </a:lnTo>
                <a:lnTo>
                  <a:pt x="4402009" y="3325134"/>
                </a:lnTo>
                <a:lnTo>
                  <a:pt x="4402009" y="3234665"/>
                </a:lnTo>
                <a:close/>
              </a:path>
              <a:path w="9415145" h="8568690">
                <a:moveTo>
                  <a:pt x="4552790" y="3357803"/>
                </a:moveTo>
                <a:lnTo>
                  <a:pt x="4515932" y="3357803"/>
                </a:lnTo>
                <a:lnTo>
                  <a:pt x="4515932" y="3453297"/>
                </a:lnTo>
                <a:lnTo>
                  <a:pt x="4552790" y="3453297"/>
                </a:lnTo>
                <a:lnTo>
                  <a:pt x="4552790" y="3357803"/>
                </a:lnTo>
                <a:close/>
              </a:path>
              <a:path w="9415145" h="8568690">
                <a:moveTo>
                  <a:pt x="4552790" y="3234665"/>
                </a:moveTo>
                <a:lnTo>
                  <a:pt x="4515932" y="3234665"/>
                </a:lnTo>
                <a:lnTo>
                  <a:pt x="4515932" y="3325134"/>
                </a:lnTo>
                <a:lnTo>
                  <a:pt x="4552790" y="3325134"/>
                </a:lnTo>
                <a:lnTo>
                  <a:pt x="4552790" y="3234665"/>
                </a:lnTo>
                <a:close/>
              </a:path>
              <a:path w="9415145" h="8568690">
                <a:moveTo>
                  <a:pt x="4773879" y="3234246"/>
                </a:moveTo>
                <a:lnTo>
                  <a:pt x="4684248" y="3234246"/>
                </a:lnTo>
                <a:lnTo>
                  <a:pt x="4673489" y="3234796"/>
                </a:lnTo>
                <a:lnTo>
                  <a:pt x="4637574" y="3247833"/>
                </a:lnTo>
                <a:lnTo>
                  <a:pt x="4612837" y="3283145"/>
                </a:lnTo>
                <a:lnTo>
                  <a:pt x="4610533" y="3301679"/>
                </a:lnTo>
                <a:lnTo>
                  <a:pt x="4611345" y="3314610"/>
                </a:lnTo>
                <a:lnTo>
                  <a:pt x="4630533" y="3352463"/>
                </a:lnTo>
                <a:lnTo>
                  <a:pt x="4657862" y="3365342"/>
                </a:lnTo>
                <a:lnTo>
                  <a:pt x="4595874" y="3453297"/>
                </a:lnTo>
                <a:lnTo>
                  <a:pt x="4636501" y="3453297"/>
                </a:lnTo>
                <a:lnTo>
                  <a:pt x="4694300" y="3371206"/>
                </a:lnTo>
                <a:lnTo>
                  <a:pt x="4773879" y="3371206"/>
                </a:lnTo>
                <a:lnTo>
                  <a:pt x="4773879" y="3343981"/>
                </a:lnTo>
                <a:lnTo>
                  <a:pt x="4686761" y="3343981"/>
                </a:lnTo>
                <a:lnTo>
                  <a:pt x="4677704" y="3343222"/>
                </a:lnTo>
                <a:lnTo>
                  <a:pt x="4648412" y="3310789"/>
                </a:lnTo>
                <a:lnTo>
                  <a:pt x="4647809" y="3302517"/>
                </a:lnTo>
                <a:lnTo>
                  <a:pt x="4648542" y="3294323"/>
                </a:lnTo>
                <a:lnTo>
                  <a:pt x="4681604" y="3263853"/>
                </a:lnTo>
                <a:lnTo>
                  <a:pt x="4690949" y="3263146"/>
                </a:lnTo>
                <a:lnTo>
                  <a:pt x="4773879" y="3263146"/>
                </a:lnTo>
                <a:lnTo>
                  <a:pt x="4773879" y="3234246"/>
                </a:lnTo>
                <a:close/>
              </a:path>
              <a:path w="9415145" h="8568690">
                <a:moveTo>
                  <a:pt x="4773879" y="3371206"/>
                </a:moveTo>
                <a:lnTo>
                  <a:pt x="4737022" y="3371206"/>
                </a:lnTo>
                <a:lnTo>
                  <a:pt x="4737022" y="3453297"/>
                </a:lnTo>
                <a:lnTo>
                  <a:pt x="4773879" y="3453297"/>
                </a:lnTo>
                <a:lnTo>
                  <a:pt x="4773879" y="3371206"/>
                </a:lnTo>
                <a:close/>
              </a:path>
              <a:path w="9415145" h="8568690">
                <a:moveTo>
                  <a:pt x="4773879" y="3263146"/>
                </a:moveTo>
                <a:lnTo>
                  <a:pt x="4737022" y="3263146"/>
                </a:lnTo>
                <a:lnTo>
                  <a:pt x="4737022" y="3343981"/>
                </a:lnTo>
                <a:lnTo>
                  <a:pt x="4773879" y="3343981"/>
                </a:lnTo>
                <a:lnTo>
                  <a:pt x="4773879" y="3263146"/>
                </a:lnTo>
                <a:close/>
              </a:path>
              <a:path w="9415145" h="8568690">
                <a:moveTo>
                  <a:pt x="4975862" y="3234665"/>
                </a:moveTo>
                <a:lnTo>
                  <a:pt x="4939005" y="3234665"/>
                </a:lnTo>
                <a:lnTo>
                  <a:pt x="4939005" y="3453297"/>
                </a:lnTo>
                <a:lnTo>
                  <a:pt x="4975862" y="3453297"/>
                </a:lnTo>
                <a:lnTo>
                  <a:pt x="4975862" y="3357803"/>
                </a:lnTo>
                <a:lnTo>
                  <a:pt x="5126643" y="3357803"/>
                </a:lnTo>
                <a:lnTo>
                  <a:pt x="5126643" y="3325134"/>
                </a:lnTo>
                <a:lnTo>
                  <a:pt x="4975862" y="3325134"/>
                </a:lnTo>
                <a:lnTo>
                  <a:pt x="4975862" y="3234665"/>
                </a:lnTo>
                <a:close/>
              </a:path>
              <a:path w="9415145" h="8568690">
                <a:moveTo>
                  <a:pt x="5126643" y="3357803"/>
                </a:moveTo>
                <a:lnTo>
                  <a:pt x="5089786" y="3357803"/>
                </a:lnTo>
                <a:lnTo>
                  <a:pt x="5089786" y="3453297"/>
                </a:lnTo>
                <a:lnTo>
                  <a:pt x="5126643" y="3453297"/>
                </a:lnTo>
                <a:lnTo>
                  <a:pt x="5126643" y="3357803"/>
                </a:lnTo>
                <a:close/>
              </a:path>
              <a:path w="9415145" h="8568690">
                <a:moveTo>
                  <a:pt x="5126643" y="3234665"/>
                </a:moveTo>
                <a:lnTo>
                  <a:pt x="5089786" y="3234665"/>
                </a:lnTo>
                <a:lnTo>
                  <a:pt x="5089786" y="3325134"/>
                </a:lnTo>
                <a:lnTo>
                  <a:pt x="5126643" y="3325134"/>
                </a:lnTo>
                <a:lnTo>
                  <a:pt x="5126643" y="3234665"/>
                </a:lnTo>
                <a:close/>
              </a:path>
              <a:path w="9415145" h="8568690">
                <a:moveTo>
                  <a:pt x="5262290" y="3321783"/>
                </a:moveTo>
                <a:lnTo>
                  <a:pt x="5213705" y="3330160"/>
                </a:lnTo>
                <a:lnTo>
                  <a:pt x="5180617" y="3354033"/>
                </a:lnTo>
                <a:lnTo>
                  <a:pt x="5168890" y="3390053"/>
                </a:lnTo>
                <a:lnTo>
                  <a:pt x="5169492" y="3399268"/>
                </a:lnTo>
                <a:lnTo>
                  <a:pt x="5190041" y="3438010"/>
                </a:lnTo>
                <a:lnTo>
                  <a:pt x="5233678" y="3456936"/>
                </a:lnTo>
                <a:lnTo>
                  <a:pt x="5244280" y="3457486"/>
                </a:lnTo>
                <a:lnTo>
                  <a:pt x="5255615" y="3456857"/>
                </a:lnTo>
                <a:lnTo>
                  <a:pt x="5300902" y="3441884"/>
                </a:lnTo>
                <a:lnTo>
                  <a:pt x="5317017" y="3429843"/>
                </a:lnTo>
                <a:lnTo>
                  <a:pt x="5253914" y="3429843"/>
                </a:lnTo>
                <a:lnTo>
                  <a:pt x="5246060" y="3429450"/>
                </a:lnTo>
                <a:lnTo>
                  <a:pt x="5209517" y="3407644"/>
                </a:lnTo>
                <a:lnTo>
                  <a:pt x="5204072" y="3394102"/>
                </a:lnTo>
                <a:lnTo>
                  <a:pt x="5204187" y="3386144"/>
                </a:lnTo>
                <a:lnTo>
                  <a:pt x="5230694" y="3352018"/>
                </a:lnTo>
                <a:lnTo>
                  <a:pt x="5266897" y="3345657"/>
                </a:lnTo>
                <a:lnTo>
                  <a:pt x="5359041" y="3345657"/>
                </a:lnTo>
                <a:lnTo>
                  <a:pt x="5359041" y="3330998"/>
                </a:lnTo>
                <a:lnTo>
                  <a:pt x="5322184" y="3330998"/>
                </a:lnTo>
                <a:lnTo>
                  <a:pt x="5315666" y="3328851"/>
                </a:lnTo>
                <a:lnTo>
                  <a:pt x="5308676" y="3327018"/>
                </a:lnTo>
                <a:lnTo>
                  <a:pt x="5269724" y="3321940"/>
                </a:lnTo>
                <a:lnTo>
                  <a:pt x="5262290" y="3321783"/>
                </a:lnTo>
                <a:close/>
              </a:path>
              <a:path w="9415145" h="8568690">
                <a:moveTo>
                  <a:pt x="5359041" y="3418953"/>
                </a:moveTo>
                <a:lnTo>
                  <a:pt x="5327210" y="3418953"/>
                </a:lnTo>
                <a:lnTo>
                  <a:pt x="5328047" y="3432775"/>
                </a:lnTo>
                <a:lnTo>
                  <a:pt x="5346197" y="3454973"/>
                </a:lnTo>
                <a:lnTo>
                  <a:pt x="5356530" y="3454973"/>
                </a:lnTo>
                <a:lnTo>
                  <a:pt x="5358622" y="3454833"/>
                </a:lnTo>
                <a:lnTo>
                  <a:pt x="5361135" y="3454554"/>
                </a:lnTo>
                <a:lnTo>
                  <a:pt x="5363928" y="3454275"/>
                </a:lnTo>
                <a:lnTo>
                  <a:pt x="5367139" y="3453856"/>
                </a:lnTo>
                <a:lnTo>
                  <a:pt x="5370768" y="3453297"/>
                </a:lnTo>
                <a:lnTo>
                  <a:pt x="5370768" y="3424817"/>
                </a:lnTo>
                <a:lnTo>
                  <a:pt x="5362950" y="3424537"/>
                </a:lnTo>
                <a:lnTo>
                  <a:pt x="5359041" y="3420070"/>
                </a:lnTo>
                <a:lnTo>
                  <a:pt x="5359041" y="3418953"/>
                </a:lnTo>
                <a:close/>
              </a:path>
              <a:path w="9415145" h="8568690">
                <a:moveTo>
                  <a:pt x="5359041" y="3345657"/>
                </a:moveTo>
                <a:lnTo>
                  <a:pt x="5266897" y="3345657"/>
                </a:lnTo>
                <a:lnTo>
                  <a:pt x="5281033" y="3346311"/>
                </a:lnTo>
                <a:lnTo>
                  <a:pt x="5294959" y="3348274"/>
                </a:lnTo>
                <a:lnTo>
                  <a:pt x="5308676" y="3351547"/>
                </a:lnTo>
                <a:lnTo>
                  <a:pt x="5322184" y="3356128"/>
                </a:lnTo>
                <a:lnTo>
                  <a:pt x="5322184" y="3386144"/>
                </a:lnTo>
                <a:lnTo>
                  <a:pt x="5293938" y="3419372"/>
                </a:lnTo>
                <a:lnTo>
                  <a:pt x="5253914" y="3429843"/>
                </a:lnTo>
                <a:lnTo>
                  <a:pt x="5317017" y="3429843"/>
                </a:lnTo>
                <a:lnTo>
                  <a:pt x="5319540" y="3427644"/>
                </a:lnTo>
                <a:lnTo>
                  <a:pt x="5327210" y="3418953"/>
                </a:lnTo>
                <a:lnTo>
                  <a:pt x="5359041" y="3418953"/>
                </a:lnTo>
                <a:lnTo>
                  <a:pt x="5359041" y="3345657"/>
                </a:lnTo>
                <a:close/>
              </a:path>
              <a:path w="9415145" h="8568690">
                <a:moveTo>
                  <a:pt x="5340370" y="3261052"/>
                </a:moveTo>
                <a:lnTo>
                  <a:pt x="5264384" y="3261052"/>
                </a:lnTo>
                <a:lnTo>
                  <a:pt x="5277421" y="3261968"/>
                </a:lnTo>
                <a:lnTo>
                  <a:pt x="5288886" y="3264717"/>
                </a:lnTo>
                <a:lnTo>
                  <a:pt x="5318414" y="3292674"/>
                </a:lnTo>
                <a:lnTo>
                  <a:pt x="5322184" y="3315082"/>
                </a:lnTo>
                <a:lnTo>
                  <a:pt x="5322184" y="3330998"/>
                </a:lnTo>
                <a:lnTo>
                  <a:pt x="5359041" y="3330998"/>
                </a:lnTo>
                <a:lnTo>
                  <a:pt x="5359041" y="3318851"/>
                </a:lnTo>
                <a:lnTo>
                  <a:pt x="5357523" y="3299271"/>
                </a:lnTo>
                <a:lnTo>
                  <a:pt x="5352968" y="3281994"/>
                </a:lnTo>
                <a:lnTo>
                  <a:pt x="5345377" y="3267020"/>
                </a:lnTo>
                <a:lnTo>
                  <a:pt x="5340370" y="3261052"/>
                </a:lnTo>
                <a:close/>
              </a:path>
              <a:path w="9415145" h="8568690">
                <a:moveTo>
                  <a:pt x="5268573" y="3230896"/>
                </a:moveTo>
                <a:lnTo>
                  <a:pt x="5224176" y="3238435"/>
                </a:lnTo>
                <a:lnTo>
                  <a:pt x="5181455" y="3260214"/>
                </a:lnTo>
                <a:lnTo>
                  <a:pt x="5194858" y="3286182"/>
                </a:lnTo>
                <a:lnTo>
                  <a:pt x="5203941" y="3280475"/>
                </a:lnTo>
                <a:lnTo>
                  <a:pt x="5212763" y="3275502"/>
                </a:lnTo>
                <a:lnTo>
                  <a:pt x="5255458" y="3261471"/>
                </a:lnTo>
                <a:lnTo>
                  <a:pt x="5264384" y="3261052"/>
                </a:lnTo>
                <a:lnTo>
                  <a:pt x="5340370" y="3261052"/>
                </a:lnTo>
                <a:lnTo>
                  <a:pt x="5334749" y="3254351"/>
                </a:lnTo>
                <a:lnTo>
                  <a:pt x="5321503" y="3244089"/>
                </a:lnTo>
                <a:lnTo>
                  <a:pt x="5306059" y="3236760"/>
                </a:lnTo>
                <a:lnTo>
                  <a:pt x="5288415" y="3232362"/>
                </a:lnTo>
                <a:lnTo>
                  <a:pt x="5268573" y="3230896"/>
                </a:lnTo>
                <a:close/>
              </a:path>
              <a:path w="9415145" h="8568690">
                <a:moveTo>
                  <a:pt x="5636578" y="3234665"/>
                </a:moveTo>
                <a:lnTo>
                  <a:pt x="5523493" y="3234665"/>
                </a:lnTo>
                <a:lnTo>
                  <a:pt x="5523493" y="3453297"/>
                </a:lnTo>
                <a:lnTo>
                  <a:pt x="5634485" y="3453297"/>
                </a:lnTo>
                <a:lnTo>
                  <a:pt x="5649432" y="3452355"/>
                </a:lnTo>
                <a:lnTo>
                  <a:pt x="5685163" y="3438219"/>
                </a:lnTo>
                <a:lnTo>
                  <a:pt x="5695237" y="3427329"/>
                </a:lnTo>
                <a:lnTo>
                  <a:pt x="5558675" y="3427329"/>
                </a:lnTo>
                <a:lnTo>
                  <a:pt x="5558675" y="3355290"/>
                </a:lnTo>
                <a:lnTo>
                  <a:pt x="5687894" y="3355290"/>
                </a:lnTo>
                <a:lnTo>
                  <a:pt x="5686813" y="3354164"/>
                </a:lnTo>
                <a:lnTo>
                  <a:pt x="5679614" y="3348693"/>
                </a:lnTo>
                <a:lnTo>
                  <a:pt x="5671525" y="3344322"/>
                </a:lnTo>
                <a:lnTo>
                  <a:pt x="5662547" y="3341049"/>
                </a:lnTo>
                <a:lnTo>
                  <a:pt x="5670033" y="3337071"/>
                </a:lnTo>
                <a:lnTo>
                  <a:pt x="5676577" y="3332254"/>
                </a:lnTo>
                <a:lnTo>
                  <a:pt x="5677822" y="3330998"/>
                </a:lnTo>
                <a:lnTo>
                  <a:pt x="5558675" y="3330998"/>
                </a:lnTo>
                <a:lnTo>
                  <a:pt x="5558675" y="3260633"/>
                </a:lnTo>
                <a:lnTo>
                  <a:pt x="5687483" y="3260633"/>
                </a:lnTo>
                <a:lnTo>
                  <a:pt x="5684954" y="3256523"/>
                </a:lnTo>
                <a:lnTo>
                  <a:pt x="5646002" y="3235163"/>
                </a:lnTo>
                <a:lnTo>
                  <a:pt x="5636578" y="3234665"/>
                </a:lnTo>
                <a:close/>
              </a:path>
              <a:path w="9415145" h="8568690">
                <a:moveTo>
                  <a:pt x="5687894" y="3355290"/>
                </a:moveTo>
                <a:lnTo>
                  <a:pt x="5634903" y="3355290"/>
                </a:lnTo>
                <a:lnTo>
                  <a:pt x="5641919" y="3355971"/>
                </a:lnTo>
                <a:lnTo>
                  <a:pt x="5648306" y="3358012"/>
                </a:lnTo>
                <a:lnTo>
                  <a:pt x="5669247" y="3391310"/>
                </a:lnTo>
                <a:lnTo>
                  <a:pt x="5668593" y="3398220"/>
                </a:lnTo>
                <a:lnTo>
                  <a:pt x="5640872" y="3426649"/>
                </a:lnTo>
                <a:lnTo>
                  <a:pt x="5633647" y="3427329"/>
                </a:lnTo>
                <a:lnTo>
                  <a:pt x="5695237" y="3427329"/>
                </a:lnTo>
                <a:lnTo>
                  <a:pt x="5699927" y="3419686"/>
                </a:lnTo>
                <a:lnTo>
                  <a:pt x="5703618" y="3408142"/>
                </a:lnTo>
                <a:lnTo>
                  <a:pt x="5704849" y="3395079"/>
                </a:lnTo>
                <a:lnTo>
                  <a:pt x="5704116" y="3385237"/>
                </a:lnTo>
                <a:lnTo>
                  <a:pt x="5701917" y="3376232"/>
                </a:lnTo>
                <a:lnTo>
                  <a:pt x="5698252" y="3368064"/>
                </a:lnTo>
                <a:lnTo>
                  <a:pt x="5693121" y="3360735"/>
                </a:lnTo>
                <a:lnTo>
                  <a:pt x="5687894" y="3355290"/>
                </a:lnTo>
                <a:close/>
              </a:path>
              <a:path w="9415145" h="8568690">
                <a:moveTo>
                  <a:pt x="5687483" y="3260633"/>
                </a:moveTo>
                <a:lnTo>
                  <a:pt x="5637695" y="3260633"/>
                </a:lnTo>
                <a:lnTo>
                  <a:pt x="5645374" y="3263984"/>
                </a:lnTo>
                <a:lnTo>
                  <a:pt x="5651238" y="3270685"/>
                </a:lnTo>
                <a:lnTo>
                  <a:pt x="5655269" y="3275947"/>
                </a:lnTo>
                <a:lnTo>
                  <a:pt x="5658149" y="3281679"/>
                </a:lnTo>
                <a:lnTo>
                  <a:pt x="5659876" y="3287883"/>
                </a:lnTo>
                <a:lnTo>
                  <a:pt x="5660452" y="3294559"/>
                </a:lnTo>
                <a:lnTo>
                  <a:pt x="5659850" y="3301496"/>
                </a:lnTo>
                <a:lnTo>
                  <a:pt x="5633935" y="3330317"/>
                </a:lnTo>
                <a:lnTo>
                  <a:pt x="5626945" y="3330998"/>
                </a:lnTo>
                <a:lnTo>
                  <a:pt x="5677822" y="3330998"/>
                </a:lnTo>
                <a:lnTo>
                  <a:pt x="5695216" y="3288276"/>
                </a:lnTo>
                <a:lnTo>
                  <a:pt x="5694797" y="3281470"/>
                </a:lnTo>
                <a:lnTo>
                  <a:pt x="5693540" y="3274874"/>
                </a:lnTo>
                <a:lnTo>
                  <a:pt x="5691446" y="3268486"/>
                </a:lnTo>
                <a:lnTo>
                  <a:pt x="5688514" y="3262309"/>
                </a:lnTo>
                <a:lnTo>
                  <a:pt x="5687483" y="3260633"/>
                </a:lnTo>
                <a:close/>
              </a:path>
              <a:path w="9415145" h="8568690">
                <a:moveTo>
                  <a:pt x="5788174" y="3235084"/>
                </a:moveTo>
                <a:lnTo>
                  <a:pt x="5751316" y="3235084"/>
                </a:lnTo>
                <a:lnTo>
                  <a:pt x="5751316" y="3453297"/>
                </a:lnTo>
                <a:lnTo>
                  <a:pt x="5786498" y="3453297"/>
                </a:lnTo>
                <a:lnTo>
                  <a:pt x="5822533" y="3403875"/>
                </a:lnTo>
                <a:lnTo>
                  <a:pt x="5788174" y="3403875"/>
                </a:lnTo>
                <a:lnTo>
                  <a:pt x="5788174" y="3235084"/>
                </a:lnTo>
                <a:close/>
              </a:path>
              <a:path w="9415145" h="8568690">
                <a:moveTo>
                  <a:pt x="5943981" y="3287858"/>
                </a:moveTo>
                <a:lnTo>
                  <a:pt x="5907123" y="3287858"/>
                </a:lnTo>
                <a:lnTo>
                  <a:pt x="5907123" y="3453297"/>
                </a:lnTo>
                <a:lnTo>
                  <a:pt x="5943981" y="3453297"/>
                </a:lnTo>
                <a:lnTo>
                  <a:pt x="5943981" y="3287858"/>
                </a:lnTo>
                <a:close/>
              </a:path>
              <a:path w="9415145" h="8568690">
                <a:moveTo>
                  <a:pt x="5943981" y="3234665"/>
                </a:moveTo>
                <a:lnTo>
                  <a:pt x="5910474" y="3234665"/>
                </a:lnTo>
                <a:lnTo>
                  <a:pt x="5788174" y="3403875"/>
                </a:lnTo>
                <a:lnTo>
                  <a:pt x="5822533" y="3403875"/>
                </a:lnTo>
                <a:lnTo>
                  <a:pt x="5907123" y="3287858"/>
                </a:lnTo>
                <a:lnTo>
                  <a:pt x="5943981" y="3287858"/>
                </a:lnTo>
                <a:lnTo>
                  <a:pt x="5943981" y="3234665"/>
                </a:lnTo>
                <a:close/>
              </a:path>
              <a:path w="9415145" h="8568690">
                <a:moveTo>
                  <a:pt x="6019208" y="3234665"/>
                </a:moveTo>
                <a:lnTo>
                  <a:pt x="5978581" y="3234665"/>
                </a:lnTo>
                <a:lnTo>
                  <a:pt x="6059416" y="3344400"/>
                </a:lnTo>
                <a:lnTo>
                  <a:pt x="5978162" y="3453297"/>
                </a:lnTo>
                <a:lnTo>
                  <a:pt x="6019208" y="3453297"/>
                </a:lnTo>
                <a:lnTo>
                  <a:pt x="6077007" y="3373300"/>
                </a:lnTo>
                <a:lnTo>
                  <a:pt x="6080357" y="3367017"/>
                </a:lnTo>
                <a:lnTo>
                  <a:pt x="6118594" y="3367017"/>
                </a:lnTo>
                <a:lnTo>
                  <a:pt x="6101718" y="3344400"/>
                </a:lnTo>
                <a:lnTo>
                  <a:pt x="6118379" y="3321783"/>
                </a:lnTo>
                <a:lnTo>
                  <a:pt x="6080357" y="3321783"/>
                </a:lnTo>
                <a:lnTo>
                  <a:pt x="6077007" y="3315082"/>
                </a:lnTo>
                <a:lnTo>
                  <a:pt x="6019208" y="3234665"/>
                </a:lnTo>
                <a:close/>
              </a:path>
              <a:path w="9415145" h="8568690">
                <a:moveTo>
                  <a:pt x="6118594" y="3367017"/>
                </a:moveTo>
                <a:lnTo>
                  <a:pt x="6080357" y="3367017"/>
                </a:lnTo>
                <a:lnTo>
                  <a:pt x="6084127" y="3373300"/>
                </a:lnTo>
                <a:lnTo>
                  <a:pt x="6141926" y="3453297"/>
                </a:lnTo>
                <a:lnTo>
                  <a:pt x="6182972" y="3453297"/>
                </a:lnTo>
                <a:lnTo>
                  <a:pt x="6118594" y="3367017"/>
                </a:lnTo>
                <a:close/>
              </a:path>
              <a:path w="9415145" h="8568690">
                <a:moveTo>
                  <a:pt x="6182553" y="3234665"/>
                </a:moveTo>
                <a:lnTo>
                  <a:pt x="6141508" y="3234665"/>
                </a:lnTo>
                <a:lnTo>
                  <a:pt x="6084127" y="3315082"/>
                </a:lnTo>
                <a:lnTo>
                  <a:pt x="6080357" y="3321783"/>
                </a:lnTo>
                <a:lnTo>
                  <a:pt x="6118379" y="3321783"/>
                </a:lnTo>
                <a:lnTo>
                  <a:pt x="6182553" y="3234665"/>
                </a:lnTo>
                <a:close/>
              </a:path>
              <a:path w="9415145" h="8568690">
                <a:moveTo>
                  <a:pt x="6313103" y="3230896"/>
                </a:moveTo>
                <a:lnTo>
                  <a:pt x="6268732" y="3239848"/>
                </a:lnTo>
                <a:lnTo>
                  <a:pt x="6233629" y="3264926"/>
                </a:lnTo>
                <a:lnTo>
                  <a:pt x="6210723" y="3301365"/>
                </a:lnTo>
                <a:lnTo>
                  <a:pt x="6202973" y="3343981"/>
                </a:lnTo>
                <a:lnTo>
                  <a:pt x="6202973" y="3344819"/>
                </a:lnTo>
                <a:lnTo>
                  <a:pt x="6210723" y="3387278"/>
                </a:lnTo>
                <a:lnTo>
                  <a:pt x="6233314" y="3423665"/>
                </a:lnTo>
                <a:lnTo>
                  <a:pt x="6268340" y="3448769"/>
                </a:lnTo>
                <a:lnTo>
                  <a:pt x="6313103" y="3457486"/>
                </a:lnTo>
                <a:lnTo>
                  <a:pt x="6329123" y="3456517"/>
                </a:lnTo>
                <a:lnTo>
                  <a:pt x="6370902" y="3441989"/>
                </a:lnTo>
                <a:lnTo>
                  <a:pt x="6390789" y="3425654"/>
                </a:lnTo>
                <a:lnTo>
                  <a:pt x="6313103" y="3425654"/>
                </a:lnTo>
                <a:lnTo>
                  <a:pt x="6303286" y="3425000"/>
                </a:lnTo>
                <a:lnTo>
                  <a:pt x="6261900" y="3402409"/>
                </a:lnTo>
                <a:lnTo>
                  <a:pt x="6243052" y="3366389"/>
                </a:lnTo>
                <a:lnTo>
                  <a:pt x="6240644" y="3344819"/>
                </a:lnTo>
                <a:lnTo>
                  <a:pt x="6241246" y="3333589"/>
                </a:lnTo>
                <a:lnTo>
                  <a:pt x="6255696" y="3294611"/>
                </a:lnTo>
                <a:lnTo>
                  <a:pt x="6285066" y="3269088"/>
                </a:lnTo>
                <a:lnTo>
                  <a:pt x="6313103" y="3262727"/>
                </a:lnTo>
                <a:lnTo>
                  <a:pt x="6390421" y="3262727"/>
                </a:lnTo>
                <a:lnTo>
                  <a:pt x="6382341" y="3255214"/>
                </a:lnTo>
                <a:lnTo>
                  <a:pt x="6370483" y="3246811"/>
                </a:lnTo>
                <a:lnTo>
                  <a:pt x="6357630" y="3239848"/>
                </a:lnTo>
                <a:lnTo>
                  <a:pt x="6343782" y="3234875"/>
                </a:lnTo>
                <a:lnTo>
                  <a:pt x="6328940" y="3231891"/>
                </a:lnTo>
                <a:lnTo>
                  <a:pt x="6313103" y="3230896"/>
                </a:lnTo>
                <a:close/>
              </a:path>
              <a:path w="9415145" h="8568690">
                <a:moveTo>
                  <a:pt x="6390421" y="3262727"/>
                </a:moveTo>
                <a:lnTo>
                  <a:pt x="6313103" y="3262727"/>
                </a:lnTo>
                <a:lnTo>
                  <a:pt x="6322919" y="3263408"/>
                </a:lnTo>
                <a:lnTo>
                  <a:pt x="6332264" y="3265450"/>
                </a:lnTo>
                <a:lnTo>
                  <a:pt x="6364515" y="3286391"/>
                </a:lnTo>
                <a:lnTo>
                  <a:pt x="6383467" y="3322411"/>
                </a:lnTo>
                <a:lnTo>
                  <a:pt x="6385980" y="3343981"/>
                </a:lnTo>
                <a:lnTo>
                  <a:pt x="6385351" y="3355054"/>
                </a:lnTo>
                <a:lnTo>
                  <a:pt x="6370666" y="3394189"/>
                </a:lnTo>
                <a:lnTo>
                  <a:pt x="6341138" y="3419529"/>
                </a:lnTo>
                <a:lnTo>
                  <a:pt x="6313103" y="3425654"/>
                </a:lnTo>
                <a:lnTo>
                  <a:pt x="6390789" y="3425654"/>
                </a:lnTo>
                <a:lnTo>
                  <a:pt x="6415665" y="3387278"/>
                </a:lnTo>
                <a:lnTo>
                  <a:pt x="6423650" y="3344819"/>
                </a:lnTo>
                <a:lnTo>
                  <a:pt x="6423650" y="3343981"/>
                </a:lnTo>
                <a:lnTo>
                  <a:pt x="6422785" y="3329427"/>
                </a:lnTo>
                <a:lnTo>
                  <a:pt x="6409434" y="3288276"/>
                </a:lnTo>
                <a:lnTo>
                  <a:pt x="6392786" y="3264926"/>
                </a:lnTo>
                <a:lnTo>
                  <a:pt x="6390421" y="3262727"/>
                </a:lnTo>
                <a:close/>
              </a:path>
              <a:path w="9415145" h="8568690">
                <a:moveTo>
                  <a:pt x="6674822" y="3420628"/>
                </a:moveTo>
                <a:lnTo>
                  <a:pt x="6444044" y="3420628"/>
                </a:lnTo>
                <a:lnTo>
                  <a:pt x="6444044" y="3504814"/>
                </a:lnTo>
                <a:lnTo>
                  <a:pt x="6476713" y="3504814"/>
                </a:lnTo>
                <a:lnTo>
                  <a:pt x="6476713" y="3453297"/>
                </a:lnTo>
                <a:lnTo>
                  <a:pt x="6674822" y="3453297"/>
                </a:lnTo>
                <a:lnTo>
                  <a:pt x="6674822" y="3420628"/>
                </a:lnTo>
                <a:close/>
              </a:path>
              <a:path w="9415145" h="8568690">
                <a:moveTo>
                  <a:pt x="6674822" y="3453297"/>
                </a:moveTo>
                <a:lnTo>
                  <a:pt x="6642153" y="3453297"/>
                </a:lnTo>
                <a:lnTo>
                  <a:pt x="6642153" y="3504814"/>
                </a:lnTo>
                <a:lnTo>
                  <a:pt x="6674822" y="3504814"/>
                </a:lnTo>
                <a:lnTo>
                  <a:pt x="6674822" y="3453297"/>
                </a:lnTo>
                <a:close/>
              </a:path>
              <a:path w="9415145" h="8568690">
                <a:moveTo>
                  <a:pt x="6645085" y="3234665"/>
                </a:moveTo>
                <a:lnTo>
                  <a:pt x="6496399" y="3234665"/>
                </a:lnTo>
                <a:lnTo>
                  <a:pt x="6494304" y="3297909"/>
                </a:lnTo>
                <a:lnTo>
                  <a:pt x="6493362" y="3321024"/>
                </a:lnTo>
                <a:lnTo>
                  <a:pt x="6486765" y="3373719"/>
                </a:lnTo>
                <a:lnTo>
                  <a:pt x="6470431" y="3410576"/>
                </a:lnTo>
                <a:lnTo>
                  <a:pt x="6456749" y="3420628"/>
                </a:lnTo>
                <a:lnTo>
                  <a:pt x="6500168" y="3420628"/>
                </a:lnTo>
                <a:lnTo>
                  <a:pt x="6519016" y="3382514"/>
                </a:lnTo>
                <a:lnTo>
                  <a:pt x="6526633" y="3326443"/>
                </a:lnTo>
                <a:lnTo>
                  <a:pt x="6529068" y="3267334"/>
                </a:lnTo>
                <a:lnTo>
                  <a:pt x="6645085" y="3267334"/>
                </a:lnTo>
                <a:lnTo>
                  <a:pt x="6645085" y="3234665"/>
                </a:lnTo>
                <a:close/>
              </a:path>
              <a:path w="9415145" h="8568690">
                <a:moveTo>
                  <a:pt x="6645085" y="3267334"/>
                </a:moveTo>
                <a:lnTo>
                  <a:pt x="6608228" y="3267334"/>
                </a:lnTo>
                <a:lnTo>
                  <a:pt x="6608228" y="3420628"/>
                </a:lnTo>
                <a:lnTo>
                  <a:pt x="6645085" y="3420628"/>
                </a:lnTo>
                <a:lnTo>
                  <a:pt x="6645085" y="3267334"/>
                </a:lnTo>
                <a:close/>
              </a:path>
              <a:path w="9415145" h="8568690">
                <a:moveTo>
                  <a:pt x="6752650" y="3147547"/>
                </a:moveTo>
                <a:lnTo>
                  <a:pt x="6715793" y="3147547"/>
                </a:lnTo>
                <a:lnTo>
                  <a:pt x="6715793" y="3193620"/>
                </a:lnTo>
                <a:lnTo>
                  <a:pt x="6752650" y="3193620"/>
                </a:lnTo>
                <a:lnTo>
                  <a:pt x="6752650" y="3147547"/>
                </a:lnTo>
                <a:close/>
              </a:path>
              <a:path w="9415145" h="8568690">
                <a:moveTo>
                  <a:pt x="6752650" y="3234665"/>
                </a:moveTo>
                <a:lnTo>
                  <a:pt x="6715793" y="3234665"/>
                </a:lnTo>
                <a:lnTo>
                  <a:pt x="6715793" y="3453297"/>
                </a:lnTo>
                <a:lnTo>
                  <a:pt x="6752650" y="3453297"/>
                </a:lnTo>
                <a:lnTo>
                  <a:pt x="6752650" y="3234665"/>
                </a:lnTo>
                <a:close/>
              </a:path>
              <a:path w="9415145" h="8568690">
                <a:moveTo>
                  <a:pt x="6965586" y="3141684"/>
                </a:moveTo>
                <a:lnTo>
                  <a:pt x="6942655" y="3183358"/>
                </a:lnTo>
                <a:lnTo>
                  <a:pt x="6923284" y="3224613"/>
                </a:lnTo>
                <a:lnTo>
                  <a:pt x="6910404" y="3266078"/>
                </a:lnTo>
                <a:lnTo>
                  <a:pt x="6906111" y="3308380"/>
                </a:lnTo>
                <a:lnTo>
                  <a:pt x="6907158" y="3328746"/>
                </a:lnTo>
                <a:lnTo>
                  <a:pt x="6915535" y="3369792"/>
                </a:lnTo>
                <a:lnTo>
                  <a:pt x="6931844" y="3410890"/>
                </a:lnTo>
                <a:lnTo>
                  <a:pt x="6953414" y="3451098"/>
                </a:lnTo>
                <a:lnTo>
                  <a:pt x="6966005" y="3470888"/>
                </a:lnTo>
                <a:lnTo>
                  <a:pt x="6993229" y="3456648"/>
                </a:lnTo>
                <a:lnTo>
                  <a:pt x="6981711" y="3437617"/>
                </a:lnTo>
                <a:lnTo>
                  <a:pt x="6971450" y="3418639"/>
                </a:lnTo>
                <a:lnTo>
                  <a:pt x="6954696" y="3380839"/>
                </a:lnTo>
                <a:lnTo>
                  <a:pt x="6944016" y="3343981"/>
                </a:lnTo>
                <a:lnTo>
                  <a:pt x="6940456" y="3309637"/>
                </a:lnTo>
                <a:lnTo>
                  <a:pt x="6940770" y="3299271"/>
                </a:lnTo>
                <a:lnTo>
                  <a:pt x="6948388" y="3255869"/>
                </a:lnTo>
                <a:lnTo>
                  <a:pt x="6963544" y="3212886"/>
                </a:lnTo>
                <a:lnTo>
                  <a:pt x="6981423" y="3175374"/>
                </a:lnTo>
                <a:lnTo>
                  <a:pt x="6994067" y="3154249"/>
                </a:lnTo>
                <a:lnTo>
                  <a:pt x="6965586" y="3141684"/>
                </a:lnTo>
                <a:close/>
              </a:path>
              <a:path w="9415145" h="8568690">
                <a:moveTo>
                  <a:pt x="7073312" y="3234665"/>
                </a:moveTo>
                <a:lnTo>
                  <a:pt x="7036454" y="3234665"/>
                </a:lnTo>
                <a:lnTo>
                  <a:pt x="7036454" y="3453297"/>
                </a:lnTo>
                <a:lnTo>
                  <a:pt x="7073312" y="3453297"/>
                </a:lnTo>
                <a:lnTo>
                  <a:pt x="7073312" y="3357803"/>
                </a:lnTo>
                <a:lnTo>
                  <a:pt x="7224092" y="3357803"/>
                </a:lnTo>
                <a:lnTo>
                  <a:pt x="7224092" y="3325134"/>
                </a:lnTo>
                <a:lnTo>
                  <a:pt x="7073312" y="3325134"/>
                </a:lnTo>
                <a:lnTo>
                  <a:pt x="7073312" y="3234665"/>
                </a:lnTo>
                <a:close/>
              </a:path>
              <a:path w="9415145" h="8568690">
                <a:moveTo>
                  <a:pt x="7224092" y="3357803"/>
                </a:moveTo>
                <a:lnTo>
                  <a:pt x="7187235" y="3357803"/>
                </a:lnTo>
                <a:lnTo>
                  <a:pt x="7187235" y="3453297"/>
                </a:lnTo>
                <a:lnTo>
                  <a:pt x="7224092" y="3453297"/>
                </a:lnTo>
                <a:lnTo>
                  <a:pt x="7224092" y="3357803"/>
                </a:lnTo>
                <a:close/>
              </a:path>
              <a:path w="9415145" h="8568690">
                <a:moveTo>
                  <a:pt x="7224092" y="3234665"/>
                </a:moveTo>
                <a:lnTo>
                  <a:pt x="7187235" y="3234665"/>
                </a:lnTo>
                <a:lnTo>
                  <a:pt x="7187235" y="3325134"/>
                </a:lnTo>
                <a:lnTo>
                  <a:pt x="7224092" y="3325134"/>
                </a:lnTo>
                <a:lnTo>
                  <a:pt x="7224092" y="3234665"/>
                </a:lnTo>
                <a:close/>
              </a:path>
              <a:path w="9415145" h="8568690">
                <a:moveTo>
                  <a:pt x="7359739" y="3321783"/>
                </a:moveTo>
                <a:lnTo>
                  <a:pt x="7311154" y="3330160"/>
                </a:lnTo>
                <a:lnTo>
                  <a:pt x="7278067" y="3354033"/>
                </a:lnTo>
                <a:lnTo>
                  <a:pt x="7266339" y="3390053"/>
                </a:lnTo>
                <a:lnTo>
                  <a:pt x="7266941" y="3399268"/>
                </a:lnTo>
                <a:lnTo>
                  <a:pt x="7287490" y="3438010"/>
                </a:lnTo>
                <a:lnTo>
                  <a:pt x="7331128" y="3456936"/>
                </a:lnTo>
                <a:lnTo>
                  <a:pt x="7341730" y="3457486"/>
                </a:lnTo>
                <a:lnTo>
                  <a:pt x="7353064" y="3456857"/>
                </a:lnTo>
                <a:lnTo>
                  <a:pt x="7398351" y="3441884"/>
                </a:lnTo>
                <a:lnTo>
                  <a:pt x="7414466" y="3429843"/>
                </a:lnTo>
                <a:lnTo>
                  <a:pt x="7351363" y="3429843"/>
                </a:lnTo>
                <a:lnTo>
                  <a:pt x="7343510" y="3429450"/>
                </a:lnTo>
                <a:lnTo>
                  <a:pt x="7306966" y="3407644"/>
                </a:lnTo>
                <a:lnTo>
                  <a:pt x="7301521" y="3394102"/>
                </a:lnTo>
                <a:lnTo>
                  <a:pt x="7301636" y="3386144"/>
                </a:lnTo>
                <a:lnTo>
                  <a:pt x="7328144" y="3352018"/>
                </a:lnTo>
                <a:lnTo>
                  <a:pt x="7364347" y="3345657"/>
                </a:lnTo>
                <a:lnTo>
                  <a:pt x="7456490" y="3345657"/>
                </a:lnTo>
                <a:lnTo>
                  <a:pt x="7456490" y="3330998"/>
                </a:lnTo>
                <a:lnTo>
                  <a:pt x="7419633" y="3330998"/>
                </a:lnTo>
                <a:lnTo>
                  <a:pt x="7413115" y="3328851"/>
                </a:lnTo>
                <a:lnTo>
                  <a:pt x="7406126" y="3327018"/>
                </a:lnTo>
                <a:lnTo>
                  <a:pt x="7367174" y="3321940"/>
                </a:lnTo>
                <a:lnTo>
                  <a:pt x="7359739" y="3321783"/>
                </a:lnTo>
                <a:close/>
              </a:path>
              <a:path w="9415145" h="8568690">
                <a:moveTo>
                  <a:pt x="7456490" y="3418953"/>
                </a:moveTo>
                <a:lnTo>
                  <a:pt x="7424659" y="3418953"/>
                </a:lnTo>
                <a:lnTo>
                  <a:pt x="7425497" y="3432775"/>
                </a:lnTo>
                <a:lnTo>
                  <a:pt x="7443646" y="3454973"/>
                </a:lnTo>
                <a:lnTo>
                  <a:pt x="7453979" y="3454973"/>
                </a:lnTo>
                <a:lnTo>
                  <a:pt x="7456072" y="3454833"/>
                </a:lnTo>
                <a:lnTo>
                  <a:pt x="7458585" y="3454554"/>
                </a:lnTo>
                <a:lnTo>
                  <a:pt x="7461377" y="3454275"/>
                </a:lnTo>
                <a:lnTo>
                  <a:pt x="7464588" y="3453856"/>
                </a:lnTo>
                <a:lnTo>
                  <a:pt x="7468218" y="3453297"/>
                </a:lnTo>
                <a:lnTo>
                  <a:pt x="7468218" y="3424817"/>
                </a:lnTo>
                <a:lnTo>
                  <a:pt x="7460400" y="3424537"/>
                </a:lnTo>
                <a:lnTo>
                  <a:pt x="7456490" y="3420070"/>
                </a:lnTo>
                <a:lnTo>
                  <a:pt x="7456490" y="3418953"/>
                </a:lnTo>
                <a:close/>
              </a:path>
              <a:path w="9415145" h="8568690">
                <a:moveTo>
                  <a:pt x="7456490" y="3345657"/>
                </a:moveTo>
                <a:lnTo>
                  <a:pt x="7364347" y="3345657"/>
                </a:lnTo>
                <a:lnTo>
                  <a:pt x="7378482" y="3346311"/>
                </a:lnTo>
                <a:lnTo>
                  <a:pt x="7392409" y="3348274"/>
                </a:lnTo>
                <a:lnTo>
                  <a:pt x="7406126" y="3351547"/>
                </a:lnTo>
                <a:lnTo>
                  <a:pt x="7419633" y="3356128"/>
                </a:lnTo>
                <a:lnTo>
                  <a:pt x="7419633" y="3386144"/>
                </a:lnTo>
                <a:lnTo>
                  <a:pt x="7391387" y="3419372"/>
                </a:lnTo>
                <a:lnTo>
                  <a:pt x="7351363" y="3429843"/>
                </a:lnTo>
                <a:lnTo>
                  <a:pt x="7414466" y="3429843"/>
                </a:lnTo>
                <a:lnTo>
                  <a:pt x="7416989" y="3427644"/>
                </a:lnTo>
                <a:lnTo>
                  <a:pt x="7424659" y="3418953"/>
                </a:lnTo>
                <a:lnTo>
                  <a:pt x="7456490" y="3418953"/>
                </a:lnTo>
                <a:lnTo>
                  <a:pt x="7456490" y="3345657"/>
                </a:lnTo>
                <a:close/>
              </a:path>
              <a:path w="9415145" h="8568690">
                <a:moveTo>
                  <a:pt x="7437819" y="3261052"/>
                </a:moveTo>
                <a:lnTo>
                  <a:pt x="7361834" y="3261052"/>
                </a:lnTo>
                <a:lnTo>
                  <a:pt x="7374870" y="3261968"/>
                </a:lnTo>
                <a:lnTo>
                  <a:pt x="7386336" y="3264717"/>
                </a:lnTo>
                <a:lnTo>
                  <a:pt x="7415864" y="3292674"/>
                </a:lnTo>
                <a:lnTo>
                  <a:pt x="7419633" y="3315082"/>
                </a:lnTo>
                <a:lnTo>
                  <a:pt x="7419633" y="3330998"/>
                </a:lnTo>
                <a:lnTo>
                  <a:pt x="7456490" y="3330998"/>
                </a:lnTo>
                <a:lnTo>
                  <a:pt x="7456490" y="3318851"/>
                </a:lnTo>
                <a:lnTo>
                  <a:pt x="7454972" y="3299271"/>
                </a:lnTo>
                <a:lnTo>
                  <a:pt x="7450417" y="3281994"/>
                </a:lnTo>
                <a:lnTo>
                  <a:pt x="7442826" y="3267020"/>
                </a:lnTo>
                <a:lnTo>
                  <a:pt x="7437819" y="3261052"/>
                </a:lnTo>
                <a:close/>
              </a:path>
              <a:path w="9415145" h="8568690">
                <a:moveTo>
                  <a:pt x="7366022" y="3230896"/>
                </a:moveTo>
                <a:lnTo>
                  <a:pt x="7321625" y="3238435"/>
                </a:lnTo>
                <a:lnTo>
                  <a:pt x="7278904" y="3260214"/>
                </a:lnTo>
                <a:lnTo>
                  <a:pt x="7292307" y="3286182"/>
                </a:lnTo>
                <a:lnTo>
                  <a:pt x="7301390" y="3280475"/>
                </a:lnTo>
                <a:lnTo>
                  <a:pt x="7310212" y="3275502"/>
                </a:lnTo>
                <a:lnTo>
                  <a:pt x="7352907" y="3261471"/>
                </a:lnTo>
                <a:lnTo>
                  <a:pt x="7361834" y="3261052"/>
                </a:lnTo>
                <a:lnTo>
                  <a:pt x="7437819" y="3261052"/>
                </a:lnTo>
                <a:lnTo>
                  <a:pt x="7432198" y="3254351"/>
                </a:lnTo>
                <a:lnTo>
                  <a:pt x="7418952" y="3244089"/>
                </a:lnTo>
                <a:lnTo>
                  <a:pt x="7403507" y="3236760"/>
                </a:lnTo>
                <a:lnTo>
                  <a:pt x="7385864" y="3232362"/>
                </a:lnTo>
                <a:lnTo>
                  <a:pt x="7366022" y="3230896"/>
                </a:lnTo>
                <a:close/>
              </a:path>
              <a:path w="9415145" h="8568690">
                <a:moveTo>
                  <a:pt x="7696362" y="3234665"/>
                </a:moveTo>
                <a:lnTo>
                  <a:pt x="7515006" y="3234665"/>
                </a:lnTo>
                <a:lnTo>
                  <a:pt x="7515006" y="3453297"/>
                </a:lnTo>
                <a:lnTo>
                  <a:pt x="7551864" y="3453297"/>
                </a:lnTo>
                <a:lnTo>
                  <a:pt x="7551864" y="3267334"/>
                </a:lnTo>
                <a:lnTo>
                  <a:pt x="7696362" y="3267334"/>
                </a:lnTo>
                <a:lnTo>
                  <a:pt x="7696362" y="3234665"/>
                </a:lnTo>
                <a:close/>
              </a:path>
              <a:path w="9415145" h="8568690">
                <a:moveTo>
                  <a:pt x="7696362" y="3267334"/>
                </a:moveTo>
                <a:lnTo>
                  <a:pt x="7659504" y="3267334"/>
                </a:lnTo>
                <a:lnTo>
                  <a:pt x="7659504" y="3453297"/>
                </a:lnTo>
                <a:lnTo>
                  <a:pt x="7696362" y="3453297"/>
                </a:lnTo>
                <a:lnTo>
                  <a:pt x="7696362" y="3267334"/>
                </a:lnTo>
                <a:close/>
              </a:path>
              <a:path w="9415145" h="8568690">
                <a:moveTo>
                  <a:pt x="7788598" y="3234665"/>
                </a:moveTo>
                <a:lnTo>
                  <a:pt x="7755929" y="3234665"/>
                </a:lnTo>
                <a:lnTo>
                  <a:pt x="7755929" y="3542509"/>
                </a:lnTo>
                <a:lnTo>
                  <a:pt x="7792786" y="3542509"/>
                </a:lnTo>
                <a:lnTo>
                  <a:pt x="7792786" y="3410157"/>
                </a:lnTo>
                <a:lnTo>
                  <a:pt x="7819919" y="3410157"/>
                </a:lnTo>
                <a:lnTo>
                  <a:pt x="7812026" y="3403037"/>
                </a:lnTo>
                <a:lnTo>
                  <a:pt x="7804408" y="3394242"/>
                </a:lnTo>
                <a:lnTo>
                  <a:pt x="7797995" y="3384608"/>
                </a:lnTo>
                <a:lnTo>
                  <a:pt x="7792786" y="3374138"/>
                </a:lnTo>
                <a:lnTo>
                  <a:pt x="7792786" y="3311731"/>
                </a:lnTo>
                <a:lnTo>
                  <a:pt x="7817916" y="3277282"/>
                </a:lnTo>
                <a:lnTo>
                  <a:pt x="7820335" y="3275711"/>
                </a:lnTo>
                <a:lnTo>
                  <a:pt x="7788598" y="3275711"/>
                </a:lnTo>
                <a:lnTo>
                  <a:pt x="7788598" y="3234665"/>
                </a:lnTo>
                <a:close/>
              </a:path>
              <a:path w="9415145" h="8568690">
                <a:moveTo>
                  <a:pt x="7819919" y="3410157"/>
                </a:moveTo>
                <a:lnTo>
                  <a:pt x="7792786" y="3410157"/>
                </a:lnTo>
                <a:lnTo>
                  <a:pt x="7799409" y="3419974"/>
                </a:lnTo>
                <a:lnTo>
                  <a:pt x="7836711" y="3449947"/>
                </a:lnTo>
                <a:lnTo>
                  <a:pt x="7873621" y="3457486"/>
                </a:lnTo>
                <a:lnTo>
                  <a:pt x="7887652" y="3456543"/>
                </a:lnTo>
                <a:lnTo>
                  <a:pt x="7924719" y="3442408"/>
                </a:lnTo>
                <a:lnTo>
                  <a:pt x="7943113" y="3425654"/>
                </a:lnTo>
                <a:lnTo>
                  <a:pt x="7862312" y="3425654"/>
                </a:lnTo>
                <a:lnTo>
                  <a:pt x="7851397" y="3424738"/>
                </a:lnTo>
                <a:lnTo>
                  <a:pt x="7840847" y="3421989"/>
                </a:lnTo>
                <a:lnTo>
                  <a:pt x="7830664" y="3417408"/>
                </a:lnTo>
                <a:lnTo>
                  <a:pt x="7820848" y="3410995"/>
                </a:lnTo>
                <a:lnTo>
                  <a:pt x="7819919" y="3410157"/>
                </a:lnTo>
                <a:close/>
              </a:path>
              <a:path w="9415145" h="8568690">
                <a:moveTo>
                  <a:pt x="7939902" y="3262727"/>
                </a:moveTo>
                <a:lnTo>
                  <a:pt x="7858962" y="3262727"/>
                </a:lnTo>
                <a:lnTo>
                  <a:pt x="7869354" y="3263434"/>
                </a:lnTo>
                <a:lnTo>
                  <a:pt x="7879170" y="3265554"/>
                </a:lnTo>
                <a:lnTo>
                  <a:pt x="7912363" y="3286810"/>
                </a:lnTo>
                <a:lnTo>
                  <a:pt x="7931421" y="3322725"/>
                </a:lnTo>
                <a:lnTo>
                  <a:pt x="7933934" y="3343981"/>
                </a:lnTo>
                <a:lnTo>
                  <a:pt x="7933358" y="3354138"/>
                </a:lnTo>
                <a:lnTo>
                  <a:pt x="7919876" y="3392331"/>
                </a:lnTo>
                <a:lnTo>
                  <a:pt x="7891683" y="3419057"/>
                </a:lnTo>
                <a:lnTo>
                  <a:pt x="7862312" y="3425654"/>
                </a:lnTo>
                <a:lnTo>
                  <a:pt x="7943113" y="3425654"/>
                </a:lnTo>
                <a:lnTo>
                  <a:pt x="7964561" y="3387645"/>
                </a:lnTo>
                <a:lnTo>
                  <a:pt x="7971629" y="3343981"/>
                </a:lnTo>
                <a:lnTo>
                  <a:pt x="7971131" y="3333013"/>
                </a:lnTo>
                <a:lnTo>
                  <a:pt x="7959509" y="3291705"/>
                </a:lnTo>
                <a:lnTo>
                  <a:pt x="7942310" y="3265240"/>
                </a:lnTo>
                <a:lnTo>
                  <a:pt x="7939902" y="3262727"/>
                </a:lnTo>
                <a:close/>
              </a:path>
              <a:path w="9415145" h="8568690">
                <a:moveTo>
                  <a:pt x="7868176" y="3230896"/>
                </a:moveTo>
                <a:lnTo>
                  <a:pt x="7822523" y="3243461"/>
                </a:lnTo>
                <a:lnTo>
                  <a:pt x="7788598" y="3275711"/>
                </a:lnTo>
                <a:lnTo>
                  <a:pt x="7820335" y="3275711"/>
                </a:lnTo>
                <a:lnTo>
                  <a:pt x="7824408" y="3273067"/>
                </a:lnTo>
                <a:lnTo>
                  <a:pt x="7831318" y="3269429"/>
                </a:lnTo>
                <a:lnTo>
                  <a:pt x="7838543" y="3266497"/>
                </a:lnTo>
                <a:lnTo>
                  <a:pt x="7845559" y="3264403"/>
                </a:lnTo>
                <a:lnTo>
                  <a:pt x="7852365" y="3263146"/>
                </a:lnTo>
                <a:lnTo>
                  <a:pt x="7858962" y="3262727"/>
                </a:lnTo>
                <a:lnTo>
                  <a:pt x="7939902" y="3262727"/>
                </a:lnTo>
                <a:lnTo>
                  <a:pt x="7935085" y="3257701"/>
                </a:lnTo>
                <a:lnTo>
                  <a:pt x="7899982" y="3236079"/>
                </a:lnTo>
                <a:lnTo>
                  <a:pt x="7879249" y="3231472"/>
                </a:lnTo>
                <a:lnTo>
                  <a:pt x="7868176" y="3230896"/>
                </a:lnTo>
                <a:close/>
              </a:path>
              <a:path w="9415145" h="8568690">
                <a:moveTo>
                  <a:pt x="8053321" y="3235084"/>
                </a:moveTo>
                <a:lnTo>
                  <a:pt x="8016463" y="3235084"/>
                </a:lnTo>
                <a:lnTo>
                  <a:pt x="8016463" y="3453297"/>
                </a:lnTo>
                <a:lnTo>
                  <a:pt x="8051645" y="3453297"/>
                </a:lnTo>
                <a:lnTo>
                  <a:pt x="8087680" y="3403875"/>
                </a:lnTo>
                <a:lnTo>
                  <a:pt x="8053321" y="3403875"/>
                </a:lnTo>
                <a:lnTo>
                  <a:pt x="8053321" y="3235084"/>
                </a:lnTo>
                <a:close/>
              </a:path>
              <a:path w="9415145" h="8568690">
                <a:moveTo>
                  <a:pt x="8209128" y="3287858"/>
                </a:moveTo>
                <a:lnTo>
                  <a:pt x="8172270" y="3287858"/>
                </a:lnTo>
                <a:lnTo>
                  <a:pt x="8172270" y="3453297"/>
                </a:lnTo>
                <a:lnTo>
                  <a:pt x="8209128" y="3453297"/>
                </a:lnTo>
                <a:lnTo>
                  <a:pt x="8209128" y="3287858"/>
                </a:lnTo>
                <a:close/>
              </a:path>
              <a:path w="9415145" h="8568690">
                <a:moveTo>
                  <a:pt x="8209128" y="3234665"/>
                </a:moveTo>
                <a:lnTo>
                  <a:pt x="8175621" y="3234665"/>
                </a:lnTo>
                <a:lnTo>
                  <a:pt x="8053321" y="3403875"/>
                </a:lnTo>
                <a:lnTo>
                  <a:pt x="8087680" y="3403875"/>
                </a:lnTo>
                <a:lnTo>
                  <a:pt x="8172270" y="3287858"/>
                </a:lnTo>
                <a:lnTo>
                  <a:pt x="8209128" y="3287858"/>
                </a:lnTo>
                <a:lnTo>
                  <a:pt x="8209128" y="3234665"/>
                </a:lnTo>
                <a:close/>
              </a:path>
              <a:path w="9415145" h="8568690">
                <a:moveTo>
                  <a:pt x="8304459" y="3234665"/>
                </a:moveTo>
                <a:lnTo>
                  <a:pt x="8267601" y="3234665"/>
                </a:lnTo>
                <a:lnTo>
                  <a:pt x="8267601" y="3453297"/>
                </a:lnTo>
                <a:lnTo>
                  <a:pt x="8304459" y="3453297"/>
                </a:lnTo>
                <a:lnTo>
                  <a:pt x="8304459" y="3358640"/>
                </a:lnTo>
                <a:lnTo>
                  <a:pt x="8372246" y="3358640"/>
                </a:lnTo>
                <a:lnTo>
                  <a:pt x="8357651" y="3340631"/>
                </a:lnTo>
                <a:lnTo>
                  <a:pt x="8369918" y="3324715"/>
                </a:lnTo>
                <a:lnTo>
                  <a:pt x="8304459" y="3324715"/>
                </a:lnTo>
                <a:lnTo>
                  <a:pt x="8304459" y="3234665"/>
                </a:lnTo>
                <a:close/>
              </a:path>
              <a:path w="9415145" h="8568690">
                <a:moveTo>
                  <a:pt x="8372246" y="3358640"/>
                </a:moveTo>
                <a:lnTo>
                  <a:pt x="8328751" y="3358640"/>
                </a:lnTo>
                <a:lnTo>
                  <a:pt x="8406235" y="3453297"/>
                </a:lnTo>
                <a:lnTo>
                  <a:pt x="8448957" y="3453297"/>
                </a:lnTo>
                <a:lnTo>
                  <a:pt x="8372246" y="3358640"/>
                </a:lnTo>
                <a:close/>
              </a:path>
              <a:path w="9415145" h="8568690">
                <a:moveTo>
                  <a:pt x="8439324" y="3234665"/>
                </a:moveTo>
                <a:lnTo>
                  <a:pt x="8397440" y="3234665"/>
                </a:lnTo>
                <a:lnTo>
                  <a:pt x="8328751" y="3324715"/>
                </a:lnTo>
                <a:lnTo>
                  <a:pt x="8369918" y="3324715"/>
                </a:lnTo>
                <a:lnTo>
                  <a:pt x="8439324" y="3234665"/>
                </a:lnTo>
                <a:close/>
              </a:path>
              <a:path w="9415145" h="8568690">
                <a:moveTo>
                  <a:pt x="8667822" y="3234665"/>
                </a:moveTo>
                <a:lnTo>
                  <a:pt x="8519135" y="3234665"/>
                </a:lnTo>
                <a:lnTo>
                  <a:pt x="8516622" y="3297909"/>
                </a:lnTo>
                <a:lnTo>
                  <a:pt x="8515470" y="3321390"/>
                </a:lnTo>
                <a:lnTo>
                  <a:pt x="8511282" y="3359714"/>
                </a:lnTo>
                <a:lnTo>
                  <a:pt x="8500811" y="3397174"/>
                </a:lnTo>
                <a:lnTo>
                  <a:pt x="8465943" y="3421885"/>
                </a:lnTo>
                <a:lnTo>
                  <a:pt x="8465943" y="3454973"/>
                </a:lnTo>
                <a:lnTo>
                  <a:pt x="8510758" y="3441151"/>
                </a:lnTo>
                <a:lnTo>
                  <a:pt x="8533454" y="3409738"/>
                </a:lnTo>
                <a:lnTo>
                  <a:pt x="8546882" y="3354243"/>
                </a:lnTo>
                <a:lnTo>
                  <a:pt x="8550966" y="3301260"/>
                </a:lnTo>
                <a:lnTo>
                  <a:pt x="8551804" y="3267334"/>
                </a:lnTo>
                <a:lnTo>
                  <a:pt x="8667822" y="3267334"/>
                </a:lnTo>
                <a:lnTo>
                  <a:pt x="8667822" y="3234665"/>
                </a:lnTo>
                <a:close/>
              </a:path>
              <a:path w="9415145" h="8568690">
                <a:moveTo>
                  <a:pt x="8667822" y="3267334"/>
                </a:moveTo>
                <a:lnTo>
                  <a:pt x="8630964" y="3267334"/>
                </a:lnTo>
                <a:lnTo>
                  <a:pt x="8630964" y="3453297"/>
                </a:lnTo>
                <a:lnTo>
                  <a:pt x="8667822" y="3453297"/>
                </a:lnTo>
                <a:lnTo>
                  <a:pt x="8667822" y="3267334"/>
                </a:lnTo>
                <a:close/>
              </a:path>
              <a:path w="9415145" h="8568690">
                <a:moveTo>
                  <a:pt x="8803576" y="3321783"/>
                </a:moveTo>
                <a:lnTo>
                  <a:pt x="8754991" y="3330160"/>
                </a:lnTo>
                <a:lnTo>
                  <a:pt x="8721904" y="3354033"/>
                </a:lnTo>
                <a:lnTo>
                  <a:pt x="8710176" y="3390053"/>
                </a:lnTo>
                <a:lnTo>
                  <a:pt x="8710778" y="3399268"/>
                </a:lnTo>
                <a:lnTo>
                  <a:pt x="8731327" y="3438010"/>
                </a:lnTo>
                <a:lnTo>
                  <a:pt x="8774965" y="3456936"/>
                </a:lnTo>
                <a:lnTo>
                  <a:pt x="8785567" y="3457486"/>
                </a:lnTo>
                <a:lnTo>
                  <a:pt x="8796901" y="3456857"/>
                </a:lnTo>
                <a:lnTo>
                  <a:pt x="8842188" y="3441884"/>
                </a:lnTo>
                <a:lnTo>
                  <a:pt x="8858303" y="3429843"/>
                </a:lnTo>
                <a:lnTo>
                  <a:pt x="8795200" y="3429843"/>
                </a:lnTo>
                <a:lnTo>
                  <a:pt x="8787347" y="3429450"/>
                </a:lnTo>
                <a:lnTo>
                  <a:pt x="8750803" y="3407644"/>
                </a:lnTo>
                <a:lnTo>
                  <a:pt x="8745358" y="3394102"/>
                </a:lnTo>
                <a:lnTo>
                  <a:pt x="8745473" y="3386144"/>
                </a:lnTo>
                <a:lnTo>
                  <a:pt x="8771981" y="3352018"/>
                </a:lnTo>
                <a:lnTo>
                  <a:pt x="8808184" y="3345657"/>
                </a:lnTo>
                <a:lnTo>
                  <a:pt x="8900327" y="3345657"/>
                </a:lnTo>
                <a:lnTo>
                  <a:pt x="8900327" y="3330998"/>
                </a:lnTo>
                <a:lnTo>
                  <a:pt x="8863470" y="3330998"/>
                </a:lnTo>
                <a:lnTo>
                  <a:pt x="8856952" y="3328851"/>
                </a:lnTo>
                <a:lnTo>
                  <a:pt x="8849963" y="3327018"/>
                </a:lnTo>
                <a:lnTo>
                  <a:pt x="8811011" y="3321940"/>
                </a:lnTo>
                <a:lnTo>
                  <a:pt x="8803576" y="3321783"/>
                </a:lnTo>
                <a:close/>
              </a:path>
              <a:path w="9415145" h="8568690">
                <a:moveTo>
                  <a:pt x="8900327" y="3418953"/>
                </a:moveTo>
                <a:lnTo>
                  <a:pt x="8868496" y="3418953"/>
                </a:lnTo>
                <a:lnTo>
                  <a:pt x="8869334" y="3432775"/>
                </a:lnTo>
                <a:lnTo>
                  <a:pt x="8887483" y="3454973"/>
                </a:lnTo>
                <a:lnTo>
                  <a:pt x="8897816" y="3454973"/>
                </a:lnTo>
                <a:lnTo>
                  <a:pt x="8899909" y="3454833"/>
                </a:lnTo>
                <a:lnTo>
                  <a:pt x="8902421" y="3454554"/>
                </a:lnTo>
                <a:lnTo>
                  <a:pt x="8905214" y="3454275"/>
                </a:lnTo>
                <a:lnTo>
                  <a:pt x="8908425" y="3453856"/>
                </a:lnTo>
                <a:lnTo>
                  <a:pt x="8912055" y="3453297"/>
                </a:lnTo>
                <a:lnTo>
                  <a:pt x="8912055" y="3424817"/>
                </a:lnTo>
                <a:lnTo>
                  <a:pt x="8904236" y="3424537"/>
                </a:lnTo>
                <a:lnTo>
                  <a:pt x="8900327" y="3420070"/>
                </a:lnTo>
                <a:lnTo>
                  <a:pt x="8900327" y="3418953"/>
                </a:lnTo>
                <a:close/>
              </a:path>
              <a:path w="9415145" h="8568690">
                <a:moveTo>
                  <a:pt x="8900327" y="3345657"/>
                </a:moveTo>
                <a:lnTo>
                  <a:pt x="8808184" y="3345657"/>
                </a:lnTo>
                <a:lnTo>
                  <a:pt x="8822319" y="3346311"/>
                </a:lnTo>
                <a:lnTo>
                  <a:pt x="8836246" y="3348274"/>
                </a:lnTo>
                <a:lnTo>
                  <a:pt x="8849963" y="3351547"/>
                </a:lnTo>
                <a:lnTo>
                  <a:pt x="8863470" y="3356128"/>
                </a:lnTo>
                <a:lnTo>
                  <a:pt x="8863470" y="3386144"/>
                </a:lnTo>
                <a:lnTo>
                  <a:pt x="8835224" y="3419372"/>
                </a:lnTo>
                <a:lnTo>
                  <a:pt x="8795200" y="3429843"/>
                </a:lnTo>
                <a:lnTo>
                  <a:pt x="8858303" y="3429843"/>
                </a:lnTo>
                <a:lnTo>
                  <a:pt x="8860826" y="3427644"/>
                </a:lnTo>
                <a:lnTo>
                  <a:pt x="8868496" y="3418953"/>
                </a:lnTo>
                <a:lnTo>
                  <a:pt x="8900327" y="3418953"/>
                </a:lnTo>
                <a:lnTo>
                  <a:pt x="8900327" y="3345657"/>
                </a:lnTo>
                <a:close/>
              </a:path>
              <a:path w="9415145" h="8568690">
                <a:moveTo>
                  <a:pt x="8881656" y="3261052"/>
                </a:moveTo>
                <a:lnTo>
                  <a:pt x="8805671" y="3261052"/>
                </a:lnTo>
                <a:lnTo>
                  <a:pt x="8818707" y="3261968"/>
                </a:lnTo>
                <a:lnTo>
                  <a:pt x="8830173" y="3264717"/>
                </a:lnTo>
                <a:lnTo>
                  <a:pt x="8859701" y="3292674"/>
                </a:lnTo>
                <a:lnTo>
                  <a:pt x="8863470" y="3315082"/>
                </a:lnTo>
                <a:lnTo>
                  <a:pt x="8863470" y="3330998"/>
                </a:lnTo>
                <a:lnTo>
                  <a:pt x="8900327" y="3330998"/>
                </a:lnTo>
                <a:lnTo>
                  <a:pt x="8900327" y="3318851"/>
                </a:lnTo>
                <a:lnTo>
                  <a:pt x="8898809" y="3299271"/>
                </a:lnTo>
                <a:lnTo>
                  <a:pt x="8894254" y="3281994"/>
                </a:lnTo>
                <a:lnTo>
                  <a:pt x="8886663" y="3267020"/>
                </a:lnTo>
                <a:lnTo>
                  <a:pt x="8881656" y="3261052"/>
                </a:lnTo>
                <a:close/>
              </a:path>
              <a:path w="9415145" h="8568690">
                <a:moveTo>
                  <a:pt x="8809859" y="3230896"/>
                </a:moveTo>
                <a:lnTo>
                  <a:pt x="8765462" y="3238435"/>
                </a:lnTo>
                <a:lnTo>
                  <a:pt x="8722741" y="3260214"/>
                </a:lnTo>
                <a:lnTo>
                  <a:pt x="8736144" y="3286182"/>
                </a:lnTo>
                <a:lnTo>
                  <a:pt x="8745227" y="3280475"/>
                </a:lnTo>
                <a:lnTo>
                  <a:pt x="8754049" y="3275502"/>
                </a:lnTo>
                <a:lnTo>
                  <a:pt x="8796744" y="3261471"/>
                </a:lnTo>
                <a:lnTo>
                  <a:pt x="8805671" y="3261052"/>
                </a:lnTo>
                <a:lnTo>
                  <a:pt x="8881656" y="3261052"/>
                </a:lnTo>
                <a:lnTo>
                  <a:pt x="8876035" y="3254351"/>
                </a:lnTo>
                <a:lnTo>
                  <a:pt x="8862789" y="3244089"/>
                </a:lnTo>
                <a:lnTo>
                  <a:pt x="8847344" y="3236760"/>
                </a:lnTo>
                <a:lnTo>
                  <a:pt x="8829701" y="3232362"/>
                </a:lnTo>
                <a:lnTo>
                  <a:pt x="8809859" y="3230896"/>
                </a:lnTo>
                <a:close/>
              </a:path>
              <a:path w="9415145" h="8568690">
                <a:moveTo>
                  <a:pt x="9165748" y="3420628"/>
                </a:moveTo>
                <a:lnTo>
                  <a:pt x="8934970" y="3420628"/>
                </a:lnTo>
                <a:lnTo>
                  <a:pt x="8934970" y="3504814"/>
                </a:lnTo>
                <a:lnTo>
                  <a:pt x="8967639" y="3504814"/>
                </a:lnTo>
                <a:lnTo>
                  <a:pt x="8967639" y="3453297"/>
                </a:lnTo>
                <a:lnTo>
                  <a:pt x="9165748" y="3453297"/>
                </a:lnTo>
                <a:lnTo>
                  <a:pt x="9165748" y="3420628"/>
                </a:lnTo>
                <a:close/>
              </a:path>
              <a:path w="9415145" h="8568690">
                <a:moveTo>
                  <a:pt x="9165748" y="3453297"/>
                </a:moveTo>
                <a:lnTo>
                  <a:pt x="9133079" y="3453297"/>
                </a:lnTo>
                <a:lnTo>
                  <a:pt x="9133079" y="3504814"/>
                </a:lnTo>
                <a:lnTo>
                  <a:pt x="9165748" y="3504814"/>
                </a:lnTo>
                <a:lnTo>
                  <a:pt x="9165748" y="3453297"/>
                </a:lnTo>
                <a:close/>
              </a:path>
              <a:path w="9415145" h="8568690">
                <a:moveTo>
                  <a:pt x="9136010" y="3234665"/>
                </a:moveTo>
                <a:lnTo>
                  <a:pt x="8987324" y="3234665"/>
                </a:lnTo>
                <a:lnTo>
                  <a:pt x="8985230" y="3297909"/>
                </a:lnTo>
                <a:lnTo>
                  <a:pt x="8984287" y="3321024"/>
                </a:lnTo>
                <a:lnTo>
                  <a:pt x="8977691" y="3373719"/>
                </a:lnTo>
                <a:lnTo>
                  <a:pt x="8961356" y="3410576"/>
                </a:lnTo>
                <a:lnTo>
                  <a:pt x="8947674" y="3420628"/>
                </a:lnTo>
                <a:lnTo>
                  <a:pt x="8991094" y="3420628"/>
                </a:lnTo>
                <a:lnTo>
                  <a:pt x="9009941" y="3382514"/>
                </a:lnTo>
                <a:lnTo>
                  <a:pt x="9017559" y="3326443"/>
                </a:lnTo>
                <a:lnTo>
                  <a:pt x="9019993" y="3267334"/>
                </a:lnTo>
                <a:lnTo>
                  <a:pt x="9136010" y="3267334"/>
                </a:lnTo>
                <a:lnTo>
                  <a:pt x="9136010" y="3234665"/>
                </a:lnTo>
                <a:close/>
              </a:path>
              <a:path w="9415145" h="8568690">
                <a:moveTo>
                  <a:pt x="9136010" y="3267334"/>
                </a:moveTo>
                <a:lnTo>
                  <a:pt x="9099153" y="3267334"/>
                </a:lnTo>
                <a:lnTo>
                  <a:pt x="9099153" y="3420628"/>
                </a:lnTo>
                <a:lnTo>
                  <a:pt x="9136010" y="3420628"/>
                </a:lnTo>
                <a:lnTo>
                  <a:pt x="9136010" y="3267334"/>
                </a:lnTo>
                <a:close/>
              </a:path>
              <a:path w="9415145" h="8568690">
                <a:moveTo>
                  <a:pt x="9238550" y="3406388"/>
                </a:moveTo>
                <a:lnTo>
                  <a:pt x="9203787" y="3406388"/>
                </a:lnTo>
                <a:lnTo>
                  <a:pt x="9203787" y="3449947"/>
                </a:lnTo>
                <a:lnTo>
                  <a:pt x="9216352" y="3449947"/>
                </a:lnTo>
                <a:lnTo>
                  <a:pt x="9207975" y="3487223"/>
                </a:lnTo>
                <a:lnTo>
                  <a:pt x="9225985" y="3487223"/>
                </a:lnTo>
                <a:lnTo>
                  <a:pt x="9238550" y="3449947"/>
                </a:lnTo>
                <a:lnTo>
                  <a:pt x="9238550" y="3406388"/>
                </a:lnTo>
                <a:close/>
              </a:path>
              <a:path w="9415145" h="8568690">
                <a:moveTo>
                  <a:pt x="203135" y="3862918"/>
                </a:moveTo>
                <a:lnTo>
                  <a:pt x="21779" y="3862918"/>
                </a:lnTo>
                <a:lnTo>
                  <a:pt x="21779" y="4081550"/>
                </a:lnTo>
                <a:lnTo>
                  <a:pt x="58636" y="4081550"/>
                </a:lnTo>
                <a:lnTo>
                  <a:pt x="58636" y="3895587"/>
                </a:lnTo>
                <a:lnTo>
                  <a:pt x="203135" y="3895587"/>
                </a:lnTo>
                <a:lnTo>
                  <a:pt x="203135" y="3862918"/>
                </a:lnTo>
                <a:close/>
              </a:path>
              <a:path w="9415145" h="8568690">
                <a:moveTo>
                  <a:pt x="203135" y="3895587"/>
                </a:moveTo>
                <a:lnTo>
                  <a:pt x="166277" y="3895587"/>
                </a:lnTo>
                <a:lnTo>
                  <a:pt x="166277" y="4081550"/>
                </a:lnTo>
                <a:lnTo>
                  <a:pt x="203135" y="4081550"/>
                </a:lnTo>
                <a:lnTo>
                  <a:pt x="203135" y="3895587"/>
                </a:lnTo>
                <a:close/>
              </a:path>
              <a:path w="9415145" h="8568690">
                <a:moveTo>
                  <a:pt x="299558" y="3775801"/>
                </a:moveTo>
                <a:lnTo>
                  <a:pt x="262701" y="3775801"/>
                </a:lnTo>
                <a:lnTo>
                  <a:pt x="262701" y="3821873"/>
                </a:lnTo>
                <a:lnTo>
                  <a:pt x="299558" y="3821873"/>
                </a:lnTo>
                <a:lnTo>
                  <a:pt x="299558" y="3775801"/>
                </a:lnTo>
                <a:close/>
              </a:path>
              <a:path w="9415145" h="8568690">
                <a:moveTo>
                  <a:pt x="299558" y="3862918"/>
                </a:moveTo>
                <a:lnTo>
                  <a:pt x="262701" y="3862918"/>
                </a:lnTo>
                <a:lnTo>
                  <a:pt x="262701" y="4081550"/>
                </a:lnTo>
                <a:lnTo>
                  <a:pt x="299558" y="4081550"/>
                </a:lnTo>
                <a:lnTo>
                  <a:pt x="299558" y="3862918"/>
                </a:lnTo>
                <a:close/>
              </a:path>
              <a:path w="9415145" h="8568690">
                <a:moveTo>
                  <a:pt x="565715" y="4048881"/>
                </a:moveTo>
                <a:lnTo>
                  <a:pt x="334937" y="4048881"/>
                </a:lnTo>
                <a:lnTo>
                  <a:pt x="334937" y="4133067"/>
                </a:lnTo>
                <a:lnTo>
                  <a:pt x="367606" y="4133067"/>
                </a:lnTo>
                <a:lnTo>
                  <a:pt x="367606" y="4081550"/>
                </a:lnTo>
                <a:lnTo>
                  <a:pt x="565715" y="4081550"/>
                </a:lnTo>
                <a:lnTo>
                  <a:pt x="565715" y="4048881"/>
                </a:lnTo>
                <a:close/>
              </a:path>
              <a:path w="9415145" h="8568690">
                <a:moveTo>
                  <a:pt x="565715" y="4081550"/>
                </a:moveTo>
                <a:lnTo>
                  <a:pt x="533046" y="4081550"/>
                </a:lnTo>
                <a:lnTo>
                  <a:pt x="533046" y="4133067"/>
                </a:lnTo>
                <a:lnTo>
                  <a:pt x="565715" y="4133067"/>
                </a:lnTo>
                <a:lnTo>
                  <a:pt x="565715" y="4081550"/>
                </a:lnTo>
                <a:close/>
              </a:path>
              <a:path w="9415145" h="8568690">
                <a:moveTo>
                  <a:pt x="535978" y="3862918"/>
                </a:moveTo>
                <a:lnTo>
                  <a:pt x="387291" y="3862918"/>
                </a:lnTo>
                <a:lnTo>
                  <a:pt x="385197" y="3926163"/>
                </a:lnTo>
                <a:lnTo>
                  <a:pt x="384255" y="3949277"/>
                </a:lnTo>
                <a:lnTo>
                  <a:pt x="377658" y="4001972"/>
                </a:lnTo>
                <a:lnTo>
                  <a:pt x="361324" y="4038829"/>
                </a:lnTo>
                <a:lnTo>
                  <a:pt x="347642" y="4048881"/>
                </a:lnTo>
                <a:lnTo>
                  <a:pt x="391061" y="4048881"/>
                </a:lnTo>
                <a:lnTo>
                  <a:pt x="409908" y="4010767"/>
                </a:lnTo>
                <a:lnTo>
                  <a:pt x="417526" y="3954696"/>
                </a:lnTo>
                <a:lnTo>
                  <a:pt x="419961" y="3895587"/>
                </a:lnTo>
                <a:lnTo>
                  <a:pt x="535978" y="3895587"/>
                </a:lnTo>
                <a:lnTo>
                  <a:pt x="535978" y="3862918"/>
                </a:lnTo>
                <a:close/>
              </a:path>
              <a:path w="9415145" h="8568690">
                <a:moveTo>
                  <a:pt x="535978" y="3895587"/>
                </a:moveTo>
                <a:lnTo>
                  <a:pt x="499120" y="3895587"/>
                </a:lnTo>
                <a:lnTo>
                  <a:pt x="499120" y="4048881"/>
                </a:lnTo>
                <a:lnTo>
                  <a:pt x="535978" y="4048881"/>
                </a:lnTo>
                <a:lnTo>
                  <a:pt x="535978" y="3895587"/>
                </a:lnTo>
                <a:close/>
              </a:path>
              <a:path w="9415145" h="8568690">
                <a:moveTo>
                  <a:pt x="741132" y="3862918"/>
                </a:moveTo>
                <a:lnTo>
                  <a:pt x="606267" y="3862918"/>
                </a:lnTo>
                <a:lnTo>
                  <a:pt x="606267" y="4081550"/>
                </a:lnTo>
                <a:lnTo>
                  <a:pt x="643125" y="4081550"/>
                </a:lnTo>
                <a:lnTo>
                  <a:pt x="643125" y="3895587"/>
                </a:lnTo>
                <a:lnTo>
                  <a:pt x="741132" y="3895587"/>
                </a:lnTo>
                <a:lnTo>
                  <a:pt x="741132" y="3862918"/>
                </a:lnTo>
                <a:close/>
              </a:path>
              <a:path w="9415145" h="8568690">
                <a:moveTo>
                  <a:pt x="874377" y="3859149"/>
                </a:moveTo>
                <a:lnTo>
                  <a:pt x="830007" y="3868101"/>
                </a:lnTo>
                <a:lnTo>
                  <a:pt x="794903" y="3893179"/>
                </a:lnTo>
                <a:lnTo>
                  <a:pt x="771998" y="3929618"/>
                </a:lnTo>
                <a:lnTo>
                  <a:pt x="764248" y="3972234"/>
                </a:lnTo>
                <a:lnTo>
                  <a:pt x="764248" y="3973072"/>
                </a:lnTo>
                <a:lnTo>
                  <a:pt x="771998" y="4015532"/>
                </a:lnTo>
                <a:lnTo>
                  <a:pt x="794589" y="4051918"/>
                </a:lnTo>
                <a:lnTo>
                  <a:pt x="829614" y="4077022"/>
                </a:lnTo>
                <a:lnTo>
                  <a:pt x="874377" y="4085739"/>
                </a:lnTo>
                <a:lnTo>
                  <a:pt x="890398" y="4084770"/>
                </a:lnTo>
                <a:lnTo>
                  <a:pt x="932177" y="4070242"/>
                </a:lnTo>
                <a:lnTo>
                  <a:pt x="952064" y="4053907"/>
                </a:lnTo>
                <a:lnTo>
                  <a:pt x="874377" y="4053907"/>
                </a:lnTo>
                <a:lnTo>
                  <a:pt x="864561" y="4053253"/>
                </a:lnTo>
                <a:lnTo>
                  <a:pt x="823175" y="4030662"/>
                </a:lnTo>
                <a:lnTo>
                  <a:pt x="804327" y="3994642"/>
                </a:lnTo>
                <a:lnTo>
                  <a:pt x="801919" y="3973072"/>
                </a:lnTo>
                <a:lnTo>
                  <a:pt x="802521" y="3961842"/>
                </a:lnTo>
                <a:lnTo>
                  <a:pt x="816971" y="3922864"/>
                </a:lnTo>
                <a:lnTo>
                  <a:pt x="846342" y="3897341"/>
                </a:lnTo>
                <a:lnTo>
                  <a:pt x="874377" y="3890980"/>
                </a:lnTo>
                <a:lnTo>
                  <a:pt x="951696" y="3890980"/>
                </a:lnTo>
                <a:lnTo>
                  <a:pt x="943616" y="3883467"/>
                </a:lnTo>
                <a:lnTo>
                  <a:pt x="931758" y="3875065"/>
                </a:lnTo>
                <a:lnTo>
                  <a:pt x="918905" y="3868101"/>
                </a:lnTo>
                <a:lnTo>
                  <a:pt x="905057" y="3863128"/>
                </a:lnTo>
                <a:lnTo>
                  <a:pt x="890215" y="3860144"/>
                </a:lnTo>
                <a:lnTo>
                  <a:pt x="874377" y="3859149"/>
                </a:lnTo>
                <a:close/>
              </a:path>
              <a:path w="9415145" h="8568690">
                <a:moveTo>
                  <a:pt x="951696" y="3890980"/>
                </a:moveTo>
                <a:lnTo>
                  <a:pt x="874377" y="3890980"/>
                </a:lnTo>
                <a:lnTo>
                  <a:pt x="884194" y="3891661"/>
                </a:lnTo>
                <a:lnTo>
                  <a:pt x="893539" y="3893703"/>
                </a:lnTo>
                <a:lnTo>
                  <a:pt x="925789" y="3914645"/>
                </a:lnTo>
                <a:lnTo>
                  <a:pt x="944742" y="3950664"/>
                </a:lnTo>
                <a:lnTo>
                  <a:pt x="947255" y="3972234"/>
                </a:lnTo>
                <a:lnTo>
                  <a:pt x="946626" y="3983307"/>
                </a:lnTo>
                <a:lnTo>
                  <a:pt x="931941" y="4022442"/>
                </a:lnTo>
                <a:lnTo>
                  <a:pt x="902413" y="4047782"/>
                </a:lnTo>
                <a:lnTo>
                  <a:pt x="874377" y="4053907"/>
                </a:lnTo>
                <a:lnTo>
                  <a:pt x="952064" y="4053907"/>
                </a:lnTo>
                <a:lnTo>
                  <a:pt x="976940" y="4015532"/>
                </a:lnTo>
                <a:lnTo>
                  <a:pt x="984925" y="3973072"/>
                </a:lnTo>
                <a:lnTo>
                  <a:pt x="984925" y="3972234"/>
                </a:lnTo>
                <a:lnTo>
                  <a:pt x="984060" y="3957680"/>
                </a:lnTo>
                <a:lnTo>
                  <a:pt x="970710" y="3916529"/>
                </a:lnTo>
                <a:lnTo>
                  <a:pt x="954061" y="3893179"/>
                </a:lnTo>
                <a:lnTo>
                  <a:pt x="951696" y="3890980"/>
                </a:lnTo>
                <a:close/>
              </a:path>
              <a:path w="9415145" h="8568690">
                <a:moveTo>
                  <a:pt x="1119661" y="3895587"/>
                </a:moveTo>
                <a:lnTo>
                  <a:pt x="1082804" y="3895587"/>
                </a:lnTo>
                <a:lnTo>
                  <a:pt x="1082804" y="4081550"/>
                </a:lnTo>
                <a:lnTo>
                  <a:pt x="1119661" y="4081550"/>
                </a:lnTo>
                <a:lnTo>
                  <a:pt x="1119661" y="3895587"/>
                </a:lnTo>
                <a:close/>
              </a:path>
              <a:path w="9415145" h="8568690">
                <a:moveTo>
                  <a:pt x="1195051" y="3862918"/>
                </a:moveTo>
                <a:lnTo>
                  <a:pt x="1007413" y="3862918"/>
                </a:lnTo>
                <a:lnTo>
                  <a:pt x="1007413" y="3895587"/>
                </a:lnTo>
                <a:lnTo>
                  <a:pt x="1195051" y="3895587"/>
                </a:lnTo>
                <a:lnTo>
                  <a:pt x="1195051" y="3862918"/>
                </a:lnTo>
                <a:close/>
              </a:path>
              <a:path w="9415145" h="8568690">
                <a:moveTo>
                  <a:pt x="1327570" y="3859149"/>
                </a:moveTo>
                <a:lnTo>
                  <a:pt x="1283200" y="3868101"/>
                </a:lnTo>
                <a:lnTo>
                  <a:pt x="1248096" y="3893179"/>
                </a:lnTo>
                <a:lnTo>
                  <a:pt x="1225191" y="3929618"/>
                </a:lnTo>
                <a:lnTo>
                  <a:pt x="1217441" y="3972234"/>
                </a:lnTo>
                <a:lnTo>
                  <a:pt x="1217441" y="3973072"/>
                </a:lnTo>
                <a:lnTo>
                  <a:pt x="1225191" y="4015532"/>
                </a:lnTo>
                <a:lnTo>
                  <a:pt x="1247782" y="4051918"/>
                </a:lnTo>
                <a:lnTo>
                  <a:pt x="1282807" y="4077022"/>
                </a:lnTo>
                <a:lnTo>
                  <a:pt x="1327570" y="4085739"/>
                </a:lnTo>
                <a:lnTo>
                  <a:pt x="1343591" y="4084770"/>
                </a:lnTo>
                <a:lnTo>
                  <a:pt x="1385370" y="4070242"/>
                </a:lnTo>
                <a:lnTo>
                  <a:pt x="1405257" y="4053907"/>
                </a:lnTo>
                <a:lnTo>
                  <a:pt x="1327570" y="4053907"/>
                </a:lnTo>
                <a:lnTo>
                  <a:pt x="1317754" y="4053253"/>
                </a:lnTo>
                <a:lnTo>
                  <a:pt x="1276368" y="4030662"/>
                </a:lnTo>
                <a:lnTo>
                  <a:pt x="1257520" y="3994642"/>
                </a:lnTo>
                <a:lnTo>
                  <a:pt x="1255112" y="3973072"/>
                </a:lnTo>
                <a:lnTo>
                  <a:pt x="1255714" y="3961842"/>
                </a:lnTo>
                <a:lnTo>
                  <a:pt x="1270164" y="3922864"/>
                </a:lnTo>
                <a:lnTo>
                  <a:pt x="1299535" y="3897341"/>
                </a:lnTo>
                <a:lnTo>
                  <a:pt x="1327570" y="3890980"/>
                </a:lnTo>
                <a:lnTo>
                  <a:pt x="1404889" y="3890980"/>
                </a:lnTo>
                <a:lnTo>
                  <a:pt x="1396809" y="3883467"/>
                </a:lnTo>
                <a:lnTo>
                  <a:pt x="1384951" y="3875065"/>
                </a:lnTo>
                <a:lnTo>
                  <a:pt x="1372098" y="3868101"/>
                </a:lnTo>
                <a:lnTo>
                  <a:pt x="1358250" y="3863128"/>
                </a:lnTo>
                <a:lnTo>
                  <a:pt x="1343408" y="3860144"/>
                </a:lnTo>
                <a:lnTo>
                  <a:pt x="1327570" y="3859149"/>
                </a:lnTo>
                <a:close/>
              </a:path>
              <a:path w="9415145" h="8568690">
                <a:moveTo>
                  <a:pt x="1404889" y="3890980"/>
                </a:moveTo>
                <a:lnTo>
                  <a:pt x="1327570" y="3890980"/>
                </a:lnTo>
                <a:lnTo>
                  <a:pt x="1337387" y="3891661"/>
                </a:lnTo>
                <a:lnTo>
                  <a:pt x="1346732" y="3893703"/>
                </a:lnTo>
                <a:lnTo>
                  <a:pt x="1378982" y="3914645"/>
                </a:lnTo>
                <a:lnTo>
                  <a:pt x="1397935" y="3950664"/>
                </a:lnTo>
                <a:lnTo>
                  <a:pt x="1400448" y="3972234"/>
                </a:lnTo>
                <a:lnTo>
                  <a:pt x="1399819" y="3983307"/>
                </a:lnTo>
                <a:lnTo>
                  <a:pt x="1385134" y="4022442"/>
                </a:lnTo>
                <a:lnTo>
                  <a:pt x="1355606" y="4047782"/>
                </a:lnTo>
                <a:lnTo>
                  <a:pt x="1327570" y="4053907"/>
                </a:lnTo>
                <a:lnTo>
                  <a:pt x="1405257" y="4053907"/>
                </a:lnTo>
                <a:lnTo>
                  <a:pt x="1430133" y="4015532"/>
                </a:lnTo>
                <a:lnTo>
                  <a:pt x="1438118" y="3973072"/>
                </a:lnTo>
                <a:lnTo>
                  <a:pt x="1438118" y="3972234"/>
                </a:lnTo>
                <a:lnTo>
                  <a:pt x="1437253" y="3957680"/>
                </a:lnTo>
                <a:lnTo>
                  <a:pt x="1423903" y="3916529"/>
                </a:lnTo>
                <a:lnTo>
                  <a:pt x="1407254" y="3893179"/>
                </a:lnTo>
                <a:lnTo>
                  <a:pt x="1404889" y="3890980"/>
                </a:lnTo>
                <a:close/>
              </a:path>
              <a:path w="9415145" h="8568690">
                <a:moveTo>
                  <a:pt x="1595471" y="3862918"/>
                </a:moveTo>
                <a:lnTo>
                  <a:pt x="1482386" y="3862918"/>
                </a:lnTo>
                <a:lnTo>
                  <a:pt x="1482386" y="4081550"/>
                </a:lnTo>
                <a:lnTo>
                  <a:pt x="1593377" y="4081550"/>
                </a:lnTo>
                <a:lnTo>
                  <a:pt x="1608324" y="4080608"/>
                </a:lnTo>
                <a:lnTo>
                  <a:pt x="1644056" y="4066472"/>
                </a:lnTo>
                <a:lnTo>
                  <a:pt x="1654130" y="4055583"/>
                </a:lnTo>
                <a:lnTo>
                  <a:pt x="1517568" y="4055583"/>
                </a:lnTo>
                <a:lnTo>
                  <a:pt x="1517568" y="3983543"/>
                </a:lnTo>
                <a:lnTo>
                  <a:pt x="1646786" y="3983543"/>
                </a:lnTo>
                <a:lnTo>
                  <a:pt x="1645705" y="3982417"/>
                </a:lnTo>
                <a:lnTo>
                  <a:pt x="1638507" y="3976946"/>
                </a:lnTo>
                <a:lnTo>
                  <a:pt x="1630418" y="3972575"/>
                </a:lnTo>
                <a:lnTo>
                  <a:pt x="1621439" y="3969303"/>
                </a:lnTo>
                <a:lnTo>
                  <a:pt x="1628926" y="3965324"/>
                </a:lnTo>
                <a:lnTo>
                  <a:pt x="1635470" y="3960507"/>
                </a:lnTo>
                <a:lnTo>
                  <a:pt x="1636715" y="3959251"/>
                </a:lnTo>
                <a:lnTo>
                  <a:pt x="1517568" y="3959251"/>
                </a:lnTo>
                <a:lnTo>
                  <a:pt x="1517568" y="3888886"/>
                </a:lnTo>
                <a:lnTo>
                  <a:pt x="1646376" y="3888886"/>
                </a:lnTo>
                <a:lnTo>
                  <a:pt x="1643847" y="3884776"/>
                </a:lnTo>
                <a:lnTo>
                  <a:pt x="1604895" y="3863416"/>
                </a:lnTo>
                <a:lnTo>
                  <a:pt x="1595471" y="3862918"/>
                </a:lnTo>
                <a:close/>
              </a:path>
              <a:path w="9415145" h="8568690">
                <a:moveTo>
                  <a:pt x="1646786" y="3983543"/>
                </a:moveTo>
                <a:lnTo>
                  <a:pt x="1593796" y="3983543"/>
                </a:lnTo>
                <a:lnTo>
                  <a:pt x="1600811" y="3984224"/>
                </a:lnTo>
                <a:lnTo>
                  <a:pt x="1607199" y="3986265"/>
                </a:lnTo>
                <a:lnTo>
                  <a:pt x="1628140" y="4019563"/>
                </a:lnTo>
                <a:lnTo>
                  <a:pt x="1627486" y="4026474"/>
                </a:lnTo>
                <a:lnTo>
                  <a:pt x="1599764" y="4054902"/>
                </a:lnTo>
                <a:lnTo>
                  <a:pt x="1592539" y="4055583"/>
                </a:lnTo>
                <a:lnTo>
                  <a:pt x="1654130" y="4055583"/>
                </a:lnTo>
                <a:lnTo>
                  <a:pt x="1658820" y="4047939"/>
                </a:lnTo>
                <a:lnTo>
                  <a:pt x="1662511" y="4036395"/>
                </a:lnTo>
                <a:lnTo>
                  <a:pt x="1663741" y="4023332"/>
                </a:lnTo>
                <a:lnTo>
                  <a:pt x="1663008" y="4013490"/>
                </a:lnTo>
                <a:lnTo>
                  <a:pt x="1660809" y="4004485"/>
                </a:lnTo>
                <a:lnTo>
                  <a:pt x="1657145" y="3996318"/>
                </a:lnTo>
                <a:lnTo>
                  <a:pt x="1652014" y="3988988"/>
                </a:lnTo>
                <a:lnTo>
                  <a:pt x="1646786" y="3983543"/>
                </a:lnTo>
                <a:close/>
              </a:path>
              <a:path w="9415145" h="8568690">
                <a:moveTo>
                  <a:pt x="1646376" y="3888886"/>
                </a:moveTo>
                <a:lnTo>
                  <a:pt x="1596588" y="3888886"/>
                </a:lnTo>
                <a:lnTo>
                  <a:pt x="1604267" y="3892237"/>
                </a:lnTo>
                <a:lnTo>
                  <a:pt x="1610130" y="3898938"/>
                </a:lnTo>
                <a:lnTo>
                  <a:pt x="1614162" y="3904200"/>
                </a:lnTo>
                <a:lnTo>
                  <a:pt x="1617041" y="3909933"/>
                </a:lnTo>
                <a:lnTo>
                  <a:pt x="1618769" y="3916137"/>
                </a:lnTo>
                <a:lnTo>
                  <a:pt x="1619345" y="3922812"/>
                </a:lnTo>
                <a:lnTo>
                  <a:pt x="1618743" y="3929749"/>
                </a:lnTo>
                <a:lnTo>
                  <a:pt x="1592827" y="3958570"/>
                </a:lnTo>
                <a:lnTo>
                  <a:pt x="1585838" y="3959251"/>
                </a:lnTo>
                <a:lnTo>
                  <a:pt x="1636715" y="3959251"/>
                </a:lnTo>
                <a:lnTo>
                  <a:pt x="1654108" y="3916529"/>
                </a:lnTo>
                <a:lnTo>
                  <a:pt x="1653689" y="3909723"/>
                </a:lnTo>
                <a:lnTo>
                  <a:pt x="1652433" y="3903127"/>
                </a:lnTo>
                <a:lnTo>
                  <a:pt x="1650339" y="3896740"/>
                </a:lnTo>
                <a:lnTo>
                  <a:pt x="1647407" y="3890562"/>
                </a:lnTo>
                <a:lnTo>
                  <a:pt x="1646376" y="3888886"/>
                </a:lnTo>
                <a:close/>
              </a:path>
              <a:path w="9415145" h="8568690">
                <a:moveTo>
                  <a:pt x="1747067" y="3862918"/>
                </a:moveTo>
                <a:lnTo>
                  <a:pt x="1710209" y="3862918"/>
                </a:lnTo>
                <a:lnTo>
                  <a:pt x="1710209" y="4081550"/>
                </a:lnTo>
                <a:lnTo>
                  <a:pt x="1747067" y="4081550"/>
                </a:lnTo>
                <a:lnTo>
                  <a:pt x="1747067" y="3986894"/>
                </a:lnTo>
                <a:lnTo>
                  <a:pt x="1814854" y="3986894"/>
                </a:lnTo>
                <a:lnTo>
                  <a:pt x="1800259" y="3968884"/>
                </a:lnTo>
                <a:lnTo>
                  <a:pt x="1812526" y="3952968"/>
                </a:lnTo>
                <a:lnTo>
                  <a:pt x="1747067" y="3952968"/>
                </a:lnTo>
                <a:lnTo>
                  <a:pt x="1747067" y="3862918"/>
                </a:lnTo>
                <a:close/>
              </a:path>
              <a:path w="9415145" h="8568690">
                <a:moveTo>
                  <a:pt x="1814854" y="3986894"/>
                </a:moveTo>
                <a:lnTo>
                  <a:pt x="1771359" y="3986894"/>
                </a:lnTo>
                <a:lnTo>
                  <a:pt x="1848844" y="4081550"/>
                </a:lnTo>
                <a:lnTo>
                  <a:pt x="1891565" y="4081550"/>
                </a:lnTo>
                <a:lnTo>
                  <a:pt x="1814854" y="3986894"/>
                </a:lnTo>
                <a:close/>
              </a:path>
              <a:path w="9415145" h="8568690">
                <a:moveTo>
                  <a:pt x="1881932" y="3862918"/>
                </a:moveTo>
                <a:lnTo>
                  <a:pt x="1840048" y="3862918"/>
                </a:lnTo>
                <a:lnTo>
                  <a:pt x="1771359" y="3952968"/>
                </a:lnTo>
                <a:lnTo>
                  <a:pt x="1812526" y="3952968"/>
                </a:lnTo>
                <a:lnTo>
                  <a:pt x="1881932" y="3862918"/>
                </a:lnTo>
                <a:close/>
              </a:path>
              <a:path w="9415145" h="8568690">
                <a:moveTo>
                  <a:pt x="2004045" y="3950036"/>
                </a:moveTo>
                <a:lnTo>
                  <a:pt x="1955460" y="3958413"/>
                </a:lnTo>
                <a:lnTo>
                  <a:pt x="1922372" y="3982286"/>
                </a:lnTo>
                <a:lnTo>
                  <a:pt x="1910645" y="4018306"/>
                </a:lnTo>
                <a:lnTo>
                  <a:pt x="1911247" y="4027521"/>
                </a:lnTo>
                <a:lnTo>
                  <a:pt x="1931796" y="4066263"/>
                </a:lnTo>
                <a:lnTo>
                  <a:pt x="1975433" y="4085189"/>
                </a:lnTo>
                <a:lnTo>
                  <a:pt x="1986035" y="4085739"/>
                </a:lnTo>
                <a:lnTo>
                  <a:pt x="1997370" y="4085111"/>
                </a:lnTo>
                <a:lnTo>
                  <a:pt x="2042657" y="4070137"/>
                </a:lnTo>
                <a:lnTo>
                  <a:pt x="2058772" y="4058096"/>
                </a:lnTo>
                <a:lnTo>
                  <a:pt x="1995669" y="4058096"/>
                </a:lnTo>
                <a:lnTo>
                  <a:pt x="1987815" y="4057703"/>
                </a:lnTo>
                <a:lnTo>
                  <a:pt x="1951272" y="4035898"/>
                </a:lnTo>
                <a:lnTo>
                  <a:pt x="1945827" y="4022355"/>
                </a:lnTo>
                <a:lnTo>
                  <a:pt x="1945942" y="4014397"/>
                </a:lnTo>
                <a:lnTo>
                  <a:pt x="1972449" y="3980271"/>
                </a:lnTo>
                <a:lnTo>
                  <a:pt x="2008652" y="3973910"/>
                </a:lnTo>
                <a:lnTo>
                  <a:pt x="2100796" y="3973910"/>
                </a:lnTo>
                <a:lnTo>
                  <a:pt x="2100796" y="3959251"/>
                </a:lnTo>
                <a:lnTo>
                  <a:pt x="2063939" y="3959251"/>
                </a:lnTo>
                <a:lnTo>
                  <a:pt x="2057420" y="3957104"/>
                </a:lnTo>
                <a:lnTo>
                  <a:pt x="2050431" y="3955272"/>
                </a:lnTo>
                <a:lnTo>
                  <a:pt x="2011479" y="3950193"/>
                </a:lnTo>
                <a:lnTo>
                  <a:pt x="2004045" y="3950036"/>
                </a:lnTo>
                <a:close/>
              </a:path>
              <a:path w="9415145" h="8568690">
                <a:moveTo>
                  <a:pt x="2100796" y="4047206"/>
                </a:moveTo>
                <a:lnTo>
                  <a:pt x="2068965" y="4047206"/>
                </a:lnTo>
                <a:lnTo>
                  <a:pt x="2069802" y="4061028"/>
                </a:lnTo>
                <a:lnTo>
                  <a:pt x="2087952" y="4083226"/>
                </a:lnTo>
                <a:lnTo>
                  <a:pt x="2098285" y="4083226"/>
                </a:lnTo>
                <a:lnTo>
                  <a:pt x="2100377" y="4083086"/>
                </a:lnTo>
                <a:lnTo>
                  <a:pt x="2102890" y="4082807"/>
                </a:lnTo>
                <a:lnTo>
                  <a:pt x="2105683" y="4082528"/>
                </a:lnTo>
                <a:lnTo>
                  <a:pt x="2108894" y="4082109"/>
                </a:lnTo>
                <a:lnTo>
                  <a:pt x="2112523" y="4081550"/>
                </a:lnTo>
                <a:lnTo>
                  <a:pt x="2112523" y="4053070"/>
                </a:lnTo>
                <a:lnTo>
                  <a:pt x="2104705" y="4052790"/>
                </a:lnTo>
                <a:lnTo>
                  <a:pt x="2100796" y="4048323"/>
                </a:lnTo>
                <a:lnTo>
                  <a:pt x="2100796" y="4047206"/>
                </a:lnTo>
                <a:close/>
              </a:path>
              <a:path w="9415145" h="8568690">
                <a:moveTo>
                  <a:pt x="2100796" y="3973910"/>
                </a:moveTo>
                <a:lnTo>
                  <a:pt x="2008652" y="3973910"/>
                </a:lnTo>
                <a:lnTo>
                  <a:pt x="2022788" y="3974564"/>
                </a:lnTo>
                <a:lnTo>
                  <a:pt x="2036714" y="3976528"/>
                </a:lnTo>
                <a:lnTo>
                  <a:pt x="2050431" y="3979800"/>
                </a:lnTo>
                <a:lnTo>
                  <a:pt x="2063939" y="3984381"/>
                </a:lnTo>
                <a:lnTo>
                  <a:pt x="2063939" y="4014397"/>
                </a:lnTo>
                <a:lnTo>
                  <a:pt x="2035693" y="4047625"/>
                </a:lnTo>
                <a:lnTo>
                  <a:pt x="1995669" y="4058096"/>
                </a:lnTo>
                <a:lnTo>
                  <a:pt x="2058772" y="4058096"/>
                </a:lnTo>
                <a:lnTo>
                  <a:pt x="2061295" y="4055897"/>
                </a:lnTo>
                <a:lnTo>
                  <a:pt x="2068965" y="4047206"/>
                </a:lnTo>
                <a:lnTo>
                  <a:pt x="2100796" y="4047206"/>
                </a:lnTo>
                <a:lnTo>
                  <a:pt x="2100796" y="3973910"/>
                </a:lnTo>
                <a:close/>
              </a:path>
              <a:path w="9415145" h="8568690">
                <a:moveTo>
                  <a:pt x="2082125" y="3889305"/>
                </a:moveTo>
                <a:lnTo>
                  <a:pt x="2006139" y="3889305"/>
                </a:lnTo>
                <a:lnTo>
                  <a:pt x="2019176" y="3890221"/>
                </a:lnTo>
                <a:lnTo>
                  <a:pt x="2030641" y="3892970"/>
                </a:lnTo>
                <a:lnTo>
                  <a:pt x="2060169" y="3920927"/>
                </a:lnTo>
                <a:lnTo>
                  <a:pt x="2063939" y="3943335"/>
                </a:lnTo>
                <a:lnTo>
                  <a:pt x="2063939" y="3959251"/>
                </a:lnTo>
                <a:lnTo>
                  <a:pt x="2100796" y="3959251"/>
                </a:lnTo>
                <a:lnTo>
                  <a:pt x="2100796" y="3947104"/>
                </a:lnTo>
                <a:lnTo>
                  <a:pt x="2099278" y="3927524"/>
                </a:lnTo>
                <a:lnTo>
                  <a:pt x="2094723" y="3910247"/>
                </a:lnTo>
                <a:lnTo>
                  <a:pt x="2087132" y="3895274"/>
                </a:lnTo>
                <a:lnTo>
                  <a:pt x="2082125" y="3889305"/>
                </a:lnTo>
                <a:close/>
              </a:path>
              <a:path w="9415145" h="8568690">
                <a:moveTo>
                  <a:pt x="2010328" y="3859149"/>
                </a:moveTo>
                <a:lnTo>
                  <a:pt x="1965931" y="3866688"/>
                </a:lnTo>
                <a:lnTo>
                  <a:pt x="1923210" y="3888467"/>
                </a:lnTo>
                <a:lnTo>
                  <a:pt x="1936613" y="3914435"/>
                </a:lnTo>
                <a:lnTo>
                  <a:pt x="1945696" y="3908729"/>
                </a:lnTo>
                <a:lnTo>
                  <a:pt x="1954518" y="3903755"/>
                </a:lnTo>
                <a:lnTo>
                  <a:pt x="1997213" y="3889724"/>
                </a:lnTo>
                <a:lnTo>
                  <a:pt x="2006139" y="3889305"/>
                </a:lnTo>
                <a:lnTo>
                  <a:pt x="2082125" y="3889305"/>
                </a:lnTo>
                <a:lnTo>
                  <a:pt x="2076504" y="3882604"/>
                </a:lnTo>
                <a:lnTo>
                  <a:pt x="2063258" y="3872342"/>
                </a:lnTo>
                <a:lnTo>
                  <a:pt x="2047813" y="3865013"/>
                </a:lnTo>
                <a:lnTo>
                  <a:pt x="2030170" y="3860615"/>
                </a:lnTo>
                <a:lnTo>
                  <a:pt x="2010328" y="3859149"/>
                </a:lnTo>
                <a:close/>
              </a:path>
              <a:path w="9415145" h="8568690">
                <a:moveTo>
                  <a:pt x="2472153" y="4048881"/>
                </a:moveTo>
                <a:lnTo>
                  <a:pt x="2241374" y="4048881"/>
                </a:lnTo>
                <a:lnTo>
                  <a:pt x="2241374" y="4133067"/>
                </a:lnTo>
                <a:lnTo>
                  <a:pt x="2274043" y="4133067"/>
                </a:lnTo>
                <a:lnTo>
                  <a:pt x="2274043" y="4081550"/>
                </a:lnTo>
                <a:lnTo>
                  <a:pt x="2472153" y="4081550"/>
                </a:lnTo>
                <a:lnTo>
                  <a:pt x="2472153" y="4048881"/>
                </a:lnTo>
                <a:close/>
              </a:path>
              <a:path w="9415145" h="8568690">
                <a:moveTo>
                  <a:pt x="2472153" y="4081550"/>
                </a:moveTo>
                <a:lnTo>
                  <a:pt x="2439483" y="4081550"/>
                </a:lnTo>
                <a:lnTo>
                  <a:pt x="2439483" y="4133067"/>
                </a:lnTo>
                <a:lnTo>
                  <a:pt x="2472153" y="4133067"/>
                </a:lnTo>
                <a:lnTo>
                  <a:pt x="2472153" y="4081550"/>
                </a:lnTo>
                <a:close/>
              </a:path>
              <a:path w="9415145" h="8568690">
                <a:moveTo>
                  <a:pt x="2442415" y="3862918"/>
                </a:moveTo>
                <a:lnTo>
                  <a:pt x="2293729" y="3862918"/>
                </a:lnTo>
                <a:lnTo>
                  <a:pt x="2291635" y="3926163"/>
                </a:lnTo>
                <a:lnTo>
                  <a:pt x="2290692" y="3949277"/>
                </a:lnTo>
                <a:lnTo>
                  <a:pt x="2284096" y="4001972"/>
                </a:lnTo>
                <a:lnTo>
                  <a:pt x="2267761" y="4038829"/>
                </a:lnTo>
                <a:lnTo>
                  <a:pt x="2254079" y="4048881"/>
                </a:lnTo>
                <a:lnTo>
                  <a:pt x="2297498" y="4048881"/>
                </a:lnTo>
                <a:lnTo>
                  <a:pt x="2316346" y="4010767"/>
                </a:lnTo>
                <a:lnTo>
                  <a:pt x="2323963" y="3954696"/>
                </a:lnTo>
                <a:lnTo>
                  <a:pt x="2326398" y="3895587"/>
                </a:lnTo>
                <a:lnTo>
                  <a:pt x="2442415" y="3895587"/>
                </a:lnTo>
                <a:lnTo>
                  <a:pt x="2442415" y="3862918"/>
                </a:lnTo>
                <a:close/>
              </a:path>
              <a:path w="9415145" h="8568690">
                <a:moveTo>
                  <a:pt x="2442415" y="3895587"/>
                </a:moveTo>
                <a:lnTo>
                  <a:pt x="2405558" y="3895587"/>
                </a:lnTo>
                <a:lnTo>
                  <a:pt x="2405558" y="4048881"/>
                </a:lnTo>
                <a:lnTo>
                  <a:pt x="2442415" y="4048881"/>
                </a:lnTo>
                <a:lnTo>
                  <a:pt x="2442415" y="3895587"/>
                </a:lnTo>
                <a:close/>
              </a:path>
              <a:path w="9415145" h="8568690">
                <a:moveTo>
                  <a:pt x="2608618" y="3859149"/>
                </a:moveTo>
                <a:lnTo>
                  <a:pt x="2564247" y="3868101"/>
                </a:lnTo>
                <a:lnTo>
                  <a:pt x="2529144" y="3893179"/>
                </a:lnTo>
                <a:lnTo>
                  <a:pt x="2506239" y="3929618"/>
                </a:lnTo>
                <a:lnTo>
                  <a:pt x="2498488" y="3972234"/>
                </a:lnTo>
                <a:lnTo>
                  <a:pt x="2498488" y="3973072"/>
                </a:lnTo>
                <a:lnTo>
                  <a:pt x="2506239" y="4015532"/>
                </a:lnTo>
                <a:lnTo>
                  <a:pt x="2528830" y="4051918"/>
                </a:lnTo>
                <a:lnTo>
                  <a:pt x="2563855" y="4077022"/>
                </a:lnTo>
                <a:lnTo>
                  <a:pt x="2608618" y="4085739"/>
                </a:lnTo>
                <a:lnTo>
                  <a:pt x="2624638" y="4084770"/>
                </a:lnTo>
                <a:lnTo>
                  <a:pt x="2666417" y="4070242"/>
                </a:lnTo>
                <a:lnTo>
                  <a:pt x="2686305" y="4053907"/>
                </a:lnTo>
                <a:lnTo>
                  <a:pt x="2608618" y="4053907"/>
                </a:lnTo>
                <a:lnTo>
                  <a:pt x="2598801" y="4053253"/>
                </a:lnTo>
                <a:lnTo>
                  <a:pt x="2557415" y="4030662"/>
                </a:lnTo>
                <a:lnTo>
                  <a:pt x="2538567" y="3994642"/>
                </a:lnTo>
                <a:lnTo>
                  <a:pt x="2536159" y="3973072"/>
                </a:lnTo>
                <a:lnTo>
                  <a:pt x="2536761" y="3961842"/>
                </a:lnTo>
                <a:lnTo>
                  <a:pt x="2551211" y="3922864"/>
                </a:lnTo>
                <a:lnTo>
                  <a:pt x="2580582" y="3897341"/>
                </a:lnTo>
                <a:lnTo>
                  <a:pt x="2608618" y="3890980"/>
                </a:lnTo>
                <a:lnTo>
                  <a:pt x="2685936" y="3890980"/>
                </a:lnTo>
                <a:lnTo>
                  <a:pt x="2677856" y="3883467"/>
                </a:lnTo>
                <a:lnTo>
                  <a:pt x="2665998" y="3875065"/>
                </a:lnTo>
                <a:lnTo>
                  <a:pt x="2653145" y="3868101"/>
                </a:lnTo>
                <a:lnTo>
                  <a:pt x="2639297" y="3863128"/>
                </a:lnTo>
                <a:lnTo>
                  <a:pt x="2624455" y="3860144"/>
                </a:lnTo>
                <a:lnTo>
                  <a:pt x="2608618" y="3859149"/>
                </a:lnTo>
                <a:close/>
              </a:path>
              <a:path w="9415145" h="8568690">
                <a:moveTo>
                  <a:pt x="2685936" y="3890980"/>
                </a:moveTo>
                <a:lnTo>
                  <a:pt x="2608618" y="3890980"/>
                </a:lnTo>
                <a:lnTo>
                  <a:pt x="2618434" y="3891661"/>
                </a:lnTo>
                <a:lnTo>
                  <a:pt x="2627780" y="3893703"/>
                </a:lnTo>
                <a:lnTo>
                  <a:pt x="2660030" y="3914645"/>
                </a:lnTo>
                <a:lnTo>
                  <a:pt x="2678982" y="3950664"/>
                </a:lnTo>
                <a:lnTo>
                  <a:pt x="2681495" y="3972234"/>
                </a:lnTo>
                <a:lnTo>
                  <a:pt x="2680867" y="3983307"/>
                </a:lnTo>
                <a:lnTo>
                  <a:pt x="2666182" y="4022442"/>
                </a:lnTo>
                <a:lnTo>
                  <a:pt x="2636654" y="4047782"/>
                </a:lnTo>
                <a:lnTo>
                  <a:pt x="2608618" y="4053907"/>
                </a:lnTo>
                <a:lnTo>
                  <a:pt x="2686305" y="4053907"/>
                </a:lnTo>
                <a:lnTo>
                  <a:pt x="2711180" y="4015532"/>
                </a:lnTo>
                <a:lnTo>
                  <a:pt x="2719165" y="3973072"/>
                </a:lnTo>
                <a:lnTo>
                  <a:pt x="2719165" y="3972234"/>
                </a:lnTo>
                <a:lnTo>
                  <a:pt x="2718300" y="3957680"/>
                </a:lnTo>
                <a:lnTo>
                  <a:pt x="2704950" y="3916529"/>
                </a:lnTo>
                <a:lnTo>
                  <a:pt x="2688301" y="3893179"/>
                </a:lnTo>
                <a:lnTo>
                  <a:pt x="2685936" y="3890980"/>
                </a:lnTo>
                <a:close/>
              </a:path>
              <a:path w="9415145" h="8568690">
                <a:moveTo>
                  <a:pt x="3050725" y="3862918"/>
                </a:moveTo>
                <a:lnTo>
                  <a:pt x="2869369" y="3862918"/>
                </a:lnTo>
                <a:lnTo>
                  <a:pt x="2869369" y="4081550"/>
                </a:lnTo>
                <a:lnTo>
                  <a:pt x="2906227" y="4081550"/>
                </a:lnTo>
                <a:lnTo>
                  <a:pt x="2906227" y="3895587"/>
                </a:lnTo>
                <a:lnTo>
                  <a:pt x="3050725" y="3895587"/>
                </a:lnTo>
                <a:lnTo>
                  <a:pt x="3050725" y="3862918"/>
                </a:lnTo>
                <a:close/>
              </a:path>
              <a:path w="9415145" h="8568690">
                <a:moveTo>
                  <a:pt x="3050725" y="3895587"/>
                </a:moveTo>
                <a:lnTo>
                  <a:pt x="3013867" y="3895587"/>
                </a:lnTo>
                <a:lnTo>
                  <a:pt x="3013867" y="4081550"/>
                </a:lnTo>
                <a:lnTo>
                  <a:pt x="3050725" y="4081550"/>
                </a:lnTo>
                <a:lnTo>
                  <a:pt x="3050725" y="3895587"/>
                </a:lnTo>
                <a:close/>
              </a:path>
              <a:path w="9415145" h="8568690">
                <a:moveTo>
                  <a:pt x="3205785" y="3859149"/>
                </a:moveTo>
                <a:lnTo>
                  <a:pt x="3161415" y="3868101"/>
                </a:lnTo>
                <a:lnTo>
                  <a:pt x="3126311" y="3893179"/>
                </a:lnTo>
                <a:lnTo>
                  <a:pt x="3103406" y="3929618"/>
                </a:lnTo>
                <a:lnTo>
                  <a:pt x="3095656" y="3972234"/>
                </a:lnTo>
                <a:lnTo>
                  <a:pt x="3095656" y="3973072"/>
                </a:lnTo>
                <a:lnTo>
                  <a:pt x="3103406" y="4015532"/>
                </a:lnTo>
                <a:lnTo>
                  <a:pt x="3125997" y="4051918"/>
                </a:lnTo>
                <a:lnTo>
                  <a:pt x="3161022" y="4077022"/>
                </a:lnTo>
                <a:lnTo>
                  <a:pt x="3205785" y="4085739"/>
                </a:lnTo>
                <a:lnTo>
                  <a:pt x="3221806" y="4084770"/>
                </a:lnTo>
                <a:lnTo>
                  <a:pt x="3263585" y="4070242"/>
                </a:lnTo>
                <a:lnTo>
                  <a:pt x="3283472" y="4053907"/>
                </a:lnTo>
                <a:lnTo>
                  <a:pt x="3205785" y="4053907"/>
                </a:lnTo>
                <a:lnTo>
                  <a:pt x="3195969" y="4053253"/>
                </a:lnTo>
                <a:lnTo>
                  <a:pt x="3154583" y="4030662"/>
                </a:lnTo>
                <a:lnTo>
                  <a:pt x="3135735" y="3994642"/>
                </a:lnTo>
                <a:lnTo>
                  <a:pt x="3133327" y="3973072"/>
                </a:lnTo>
                <a:lnTo>
                  <a:pt x="3133929" y="3961842"/>
                </a:lnTo>
                <a:lnTo>
                  <a:pt x="3148379" y="3922864"/>
                </a:lnTo>
                <a:lnTo>
                  <a:pt x="3177750" y="3897341"/>
                </a:lnTo>
                <a:lnTo>
                  <a:pt x="3205785" y="3890980"/>
                </a:lnTo>
                <a:lnTo>
                  <a:pt x="3283104" y="3890980"/>
                </a:lnTo>
                <a:lnTo>
                  <a:pt x="3275024" y="3883467"/>
                </a:lnTo>
                <a:lnTo>
                  <a:pt x="3263166" y="3875065"/>
                </a:lnTo>
                <a:lnTo>
                  <a:pt x="3250313" y="3868101"/>
                </a:lnTo>
                <a:lnTo>
                  <a:pt x="3236465" y="3863128"/>
                </a:lnTo>
                <a:lnTo>
                  <a:pt x="3221622" y="3860144"/>
                </a:lnTo>
                <a:lnTo>
                  <a:pt x="3205785" y="3859149"/>
                </a:lnTo>
                <a:close/>
              </a:path>
              <a:path w="9415145" h="8568690">
                <a:moveTo>
                  <a:pt x="3283104" y="3890980"/>
                </a:moveTo>
                <a:lnTo>
                  <a:pt x="3205785" y="3890980"/>
                </a:lnTo>
                <a:lnTo>
                  <a:pt x="3215602" y="3891661"/>
                </a:lnTo>
                <a:lnTo>
                  <a:pt x="3224947" y="3893703"/>
                </a:lnTo>
                <a:lnTo>
                  <a:pt x="3257198" y="3914645"/>
                </a:lnTo>
                <a:lnTo>
                  <a:pt x="3276150" y="3950664"/>
                </a:lnTo>
                <a:lnTo>
                  <a:pt x="3278663" y="3972234"/>
                </a:lnTo>
                <a:lnTo>
                  <a:pt x="3278035" y="3983307"/>
                </a:lnTo>
                <a:lnTo>
                  <a:pt x="3263349" y="4022442"/>
                </a:lnTo>
                <a:lnTo>
                  <a:pt x="3233821" y="4047782"/>
                </a:lnTo>
                <a:lnTo>
                  <a:pt x="3205785" y="4053907"/>
                </a:lnTo>
                <a:lnTo>
                  <a:pt x="3283472" y="4053907"/>
                </a:lnTo>
                <a:lnTo>
                  <a:pt x="3308348" y="4015532"/>
                </a:lnTo>
                <a:lnTo>
                  <a:pt x="3316333" y="3973072"/>
                </a:lnTo>
                <a:lnTo>
                  <a:pt x="3316333" y="3972234"/>
                </a:lnTo>
                <a:lnTo>
                  <a:pt x="3315468" y="3957680"/>
                </a:lnTo>
                <a:lnTo>
                  <a:pt x="3302118" y="3916529"/>
                </a:lnTo>
                <a:lnTo>
                  <a:pt x="3285469" y="3893179"/>
                </a:lnTo>
                <a:lnTo>
                  <a:pt x="3283104" y="3890980"/>
                </a:lnTo>
                <a:close/>
              </a:path>
              <a:path w="9415145" h="8568690">
                <a:moveTo>
                  <a:pt x="3543632" y="3862918"/>
                </a:moveTo>
                <a:lnTo>
                  <a:pt x="3394945" y="3862918"/>
                </a:lnTo>
                <a:lnTo>
                  <a:pt x="3392432" y="3926163"/>
                </a:lnTo>
                <a:lnTo>
                  <a:pt x="3391280" y="3949644"/>
                </a:lnTo>
                <a:lnTo>
                  <a:pt x="3387092" y="3987967"/>
                </a:lnTo>
                <a:lnTo>
                  <a:pt x="3376621" y="4025427"/>
                </a:lnTo>
                <a:lnTo>
                  <a:pt x="3341753" y="4050138"/>
                </a:lnTo>
                <a:lnTo>
                  <a:pt x="3341753" y="4083226"/>
                </a:lnTo>
                <a:lnTo>
                  <a:pt x="3386568" y="4069404"/>
                </a:lnTo>
                <a:lnTo>
                  <a:pt x="3409264" y="4037991"/>
                </a:lnTo>
                <a:lnTo>
                  <a:pt x="3422693" y="3982496"/>
                </a:lnTo>
                <a:lnTo>
                  <a:pt x="3426777" y="3929513"/>
                </a:lnTo>
                <a:lnTo>
                  <a:pt x="3427615" y="3895587"/>
                </a:lnTo>
                <a:lnTo>
                  <a:pt x="3543632" y="3895587"/>
                </a:lnTo>
                <a:lnTo>
                  <a:pt x="3543632" y="3862918"/>
                </a:lnTo>
                <a:close/>
              </a:path>
              <a:path w="9415145" h="8568690">
                <a:moveTo>
                  <a:pt x="3543632" y="3895587"/>
                </a:moveTo>
                <a:lnTo>
                  <a:pt x="3506774" y="3895587"/>
                </a:lnTo>
                <a:lnTo>
                  <a:pt x="3506774" y="4081550"/>
                </a:lnTo>
                <a:lnTo>
                  <a:pt x="3543632" y="4081550"/>
                </a:lnTo>
                <a:lnTo>
                  <a:pt x="3543632" y="3895587"/>
                </a:lnTo>
                <a:close/>
              </a:path>
              <a:path w="9415145" h="8568690">
                <a:moveTo>
                  <a:pt x="3640016" y="3775801"/>
                </a:moveTo>
                <a:lnTo>
                  <a:pt x="3603159" y="3775801"/>
                </a:lnTo>
                <a:lnTo>
                  <a:pt x="3603159" y="3821873"/>
                </a:lnTo>
                <a:lnTo>
                  <a:pt x="3640016" y="3821873"/>
                </a:lnTo>
                <a:lnTo>
                  <a:pt x="3640016" y="3775801"/>
                </a:lnTo>
                <a:close/>
              </a:path>
              <a:path w="9415145" h="8568690">
                <a:moveTo>
                  <a:pt x="3640016" y="3862918"/>
                </a:moveTo>
                <a:lnTo>
                  <a:pt x="3603159" y="3862918"/>
                </a:lnTo>
                <a:lnTo>
                  <a:pt x="3603159" y="4081550"/>
                </a:lnTo>
                <a:lnTo>
                  <a:pt x="3640016" y="4081550"/>
                </a:lnTo>
                <a:lnTo>
                  <a:pt x="3640016" y="3862918"/>
                </a:lnTo>
                <a:close/>
              </a:path>
              <a:path w="9415145" h="8568690">
                <a:moveTo>
                  <a:pt x="3834133" y="3862918"/>
                </a:moveTo>
                <a:lnTo>
                  <a:pt x="3699268" y="3862918"/>
                </a:lnTo>
                <a:lnTo>
                  <a:pt x="3699268" y="4081550"/>
                </a:lnTo>
                <a:lnTo>
                  <a:pt x="3736126" y="4081550"/>
                </a:lnTo>
                <a:lnTo>
                  <a:pt x="3736126" y="3895587"/>
                </a:lnTo>
                <a:lnTo>
                  <a:pt x="3834133" y="3895587"/>
                </a:lnTo>
                <a:lnTo>
                  <a:pt x="3834133" y="3862918"/>
                </a:lnTo>
                <a:close/>
              </a:path>
              <a:path w="9415145" h="8568690">
                <a:moveTo>
                  <a:pt x="3904553" y="3862918"/>
                </a:moveTo>
                <a:lnTo>
                  <a:pt x="3871884" y="3862918"/>
                </a:lnTo>
                <a:lnTo>
                  <a:pt x="3871884" y="4170762"/>
                </a:lnTo>
                <a:lnTo>
                  <a:pt x="3908742" y="4170762"/>
                </a:lnTo>
                <a:lnTo>
                  <a:pt x="3908742" y="4038410"/>
                </a:lnTo>
                <a:lnTo>
                  <a:pt x="3935875" y="4038410"/>
                </a:lnTo>
                <a:lnTo>
                  <a:pt x="3927982" y="4031290"/>
                </a:lnTo>
                <a:lnTo>
                  <a:pt x="3920364" y="4022495"/>
                </a:lnTo>
                <a:lnTo>
                  <a:pt x="3913951" y="4012861"/>
                </a:lnTo>
                <a:lnTo>
                  <a:pt x="3908742" y="4002391"/>
                </a:lnTo>
                <a:lnTo>
                  <a:pt x="3908742" y="3939984"/>
                </a:lnTo>
                <a:lnTo>
                  <a:pt x="3933872" y="3905535"/>
                </a:lnTo>
                <a:lnTo>
                  <a:pt x="3936291" y="3903964"/>
                </a:lnTo>
                <a:lnTo>
                  <a:pt x="3904553" y="3903964"/>
                </a:lnTo>
                <a:lnTo>
                  <a:pt x="3904553" y="3862918"/>
                </a:lnTo>
                <a:close/>
              </a:path>
              <a:path w="9415145" h="8568690">
                <a:moveTo>
                  <a:pt x="3935875" y="4038410"/>
                </a:moveTo>
                <a:lnTo>
                  <a:pt x="3908742" y="4038410"/>
                </a:lnTo>
                <a:lnTo>
                  <a:pt x="3915364" y="4048227"/>
                </a:lnTo>
                <a:lnTo>
                  <a:pt x="3952667" y="4078200"/>
                </a:lnTo>
                <a:lnTo>
                  <a:pt x="3989577" y="4085739"/>
                </a:lnTo>
                <a:lnTo>
                  <a:pt x="4003608" y="4084796"/>
                </a:lnTo>
                <a:lnTo>
                  <a:pt x="4040675" y="4070661"/>
                </a:lnTo>
                <a:lnTo>
                  <a:pt x="4059069" y="4053907"/>
                </a:lnTo>
                <a:lnTo>
                  <a:pt x="3978268" y="4053907"/>
                </a:lnTo>
                <a:lnTo>
                  <a:pt x="3967353" y="4052991"/>
                </a:lnTo>
                <a:lnTo>
                  <a:pt x="3956803" y="4050242"/>
                </a:lnTo>
                <a:lnTo>
                  <a:pt x="3946620" y="4045661"/>
                </a:lnTo>
                <a:lnTo>
                  <a:pt x="3936804" y="4039248"/>
                </a:lnTo>
                <a:lnTo>
                  <a:pt x="3935875" y="4038410"/>
                </a:lnTo>
                <a:close/>
              </a:path>
              <a:path w="9415145" h="8568690">
                <a:moveTo>
                  <a:pt x="4055858" y="3890980"/>
                </a:moveTo>
                <a:lnTo>
                  <a:pt x="3974918" y="3890980"/>
                </a:lnTo>
                <a:lnTo>
                  <a:pt x="3985310" y="3891687"/>
                </a:lnTo>
                <a:lnTo>
                  <a:pt x="3995127" y="3893807"/>
                </a:lnTo>
                <a:lnTo>
                  <a:pt x="4028319" y="3915063"/>
                </a:lnTo>
                <a:lnTo>
                  <a:pt x="4047376" y="3950979"/>
                </a:lnTo>
                <a:lnTo>
                  <a:pt x="4049889" y="3972234"/>
                </a:lnTo>
                <a:lnTo>
                  <a:pt x="4049313" y="3982391"/>
                </a:lnTo>
                <a:lnTo>
                  <a:pt x="4035832" y="4020584"/>
                </a:lnTo>
                <a:lnTo>
                  <a:pt x="4007639" y="4047311"/>
                </a:lnTo>
                <a:lnTo>
                  <a:pt x="3978268" y="4053907"/>
                </a:lnTo>
                <a:lnTo>
                  <a:pt x="4059069" y="4053907"/>
                </a:lnTo>
                <a:lnTo>
                  <a:pt x="4080517" y="4015898"/>
                </a:lnTo>
                <a:lnTo>
                  <a:pt x="4087584" y="3972234"/>
                </a:lnTo>
                <a:lnTo>
                  <a:pt x="4087087" y="3961266"/>
                </a:lnTo>
                <a:lnTo>
                  <a:pt x="4075464" y="3919958"/>
                </a:lnTo>
                <a:lnTo>
                  <a:pt x="4058266" y="3893493"/>
                </a:lnTo>
                <a:lnTo>
                  <a:pt x="4055858" y="3890980"/>
                </a:lnTo>
                <a:close/>
              </a:path>
              <a:path w="9415145" h="8568690">
                <a:moveTo>
                  <a:pt x="3984132" y="3859149"/>
                </a:moveTo>
                <a:lnTo>
                  <a:pt x="3938479" y="3871714"/>
                </a:lnTo>
                <a:lnTo>
                  <a:pt x="3904553" y="3903964"/>
                </a:lnTo>
                <a:lnTo>
                  <a:pt x="3936291" y="3903964"/>
                </a:lnTo>
                <a:lnTo>
                  <a:pt x="3940364" y="3901320"/>
                </a:lnTo>
                <a:lnTo>
                  <a:pt x="3947275" y="3897682"/>
                </a:lnTo>
                <a:lnTo>
                  <a:pt x="3954500" y="3894750"/>
                </a:lnTo>
                <a:lnTo>
                  <a:pt x="3961515" y="3892656"/>
                </a:lnTo>
                <a:lnTo>
                  <a:pt x="3968321" y="3891399"/>
                </a:lnTo>
                <a:lnTo>
                  <a:pt x="3974918" y="3890980"/>
                </a:lnTo>
                <a:lnTo>
                  <a:pt x="4055858" y="3890980"/>
                </a:lnTo>
                <a:lnTo>
                  <a:pt x="4051041" y="3885954"/>
                </a:lnTo>
                <a:lnTo>
                  <a:pt x="4015937" y="3864332"/>
                </a:lnTo>
                <a:lnTo>
                  <a:pt x="3995205" y="3859725"/>
                </a:lnTo>
                <a:lnTo>
                  <a:pt x="3984132" y="3859149"/>
                </a:lnTo>
                <a:close/>
              </a:path>
              <a:path w="9415145" h="8568690">
                <a:moveTo>
                  <a:pt x="4209066" y="3950036"/>
                </a:moveTo>
                <a:lnTo>
                  <a:pt x="4160482" y="3958413"/>
                </a:lnTo>
                <a:lnTo>
                  <a:pt x="4127394" y="3982286"/>
                </a:lnTo>
                <a:lnTo>
                  <a:pt x="4115666" y="4018306"/>
                </a:lnTo>
                <a:lnTo>
                  <a:pt x="4116268" y="4027521"/>
                </a:lnTo>
                <a:lnTo>
                  <a:pt x="4136817" y="4066263"/>
                </a:lnTo>
                <a:lnTo>
                  <a:pt x="4180455" y="4085189"/>
                </a:lnTo>
                <a:lnTo>
                  <a:pt x="4191056" y="4085739"/>
                </a:lnTo>
                <a:lnTo>
                  <a:pt x="4202391" y="4085111"/>
                </a:lnTo>
                <a:lnTo>
                  <a:pt x="4247678" y="4070137"/>
                </a:lnTo>
                <a:lnTo>
                  <a:pt x="4263793" y="4058096"/>
                </a:lnTo>
                <a:lnTo>
                  <a:pt x="4200690" y="4058096"/>
                </a:lnTo>
                <a:lnTo>
                  <a:pt x="4192837" y="4057703"/>
                </a:lnTo>
                <a:lnTo>
                  <a:pt x="4156293" y="4035898"/>
                </a:lnTo>
                <a:lnTo>
                  <a:pt x="4150848" y="4022355"/>
                </a:lnTo>
                <a:lnTo>
                  <a:pt x="4150963" y="4014397"/>
                </a:lnTo>
                <a:lnTo>
                  <a:pt x="4177471" y="3980271"/>
                </a:lnTo>
                <a:lnTo>
                  <a:pt x="4213674" y="3973910"/>
                </a:lnTo>
                <a:lnTo>
                  <a:pt x="4305818" y="3973910"/>
                </a:lnTo>
                <a:lnTo>
                  <a:pt x="4305818" y="3959251"/>
                </a:lnTo>
                <a:lnTo>
                  <a:pt x="4268960" y="3959251"/>
                </a:lnTo>
                <a:lnTo>
                  <a:pt x="4262442" y="3957104"/>
                </a:lnTo>
                <a:lnTo>
                  <a:pt x="4255452" y="3955272"/>
                </a:lnTo>
                <a:lnTo>
                  <a:pt x="4216501" y="3950193"/>
                </a:lnTo>
                <a:lnTo>
                  <a:pt x="4209066" y="3950036"/>
                </a:lnTo>
                <a:close/>
              </a:path>
              <a:path w="9415145" h="8568690">
                <a:moveTo>
                  <a:pt x="4305818" y="4047206"/>
                </a:moveTo>
                <a:lnTo>
                  <a:pt x="4273986" y="4047206"/>
                </a:lnTo>
                <a:lnTo>
                  <a:pt x="4274823" y="4061028"/>
                </a:lnTo>
                <a:lnTo>
                  <a:pt x="4292973" y="4083226"/>
                </a:lnTo>
                <a:lnTo>
                  <a:pt x="4303306" y="4083226"/>
                </a:lnTo>
                <a:lnTo>
                  <a:pt x="4305399" y="4083086"/>
                </a:lnTo>
                <a:lnTo>
                  <a:pt x="4307912" y="4082807"/>
                </a:lnTo>
                <a:lnTo>
                  <a:pt x="4310704" y="4082528"/>
                </a:lnTo>
                <a:lnTo>
                  <a:pt x="4313915" y="4082109"/>
                </a:lnTo>
                <a:lnTo>
                  <a:pt x="4317545" y="4081550"/>
                </a:lnTo>
                <a:lnTo>
                  <a:pt x="4317545" y="4053070"/>
                </a:lnTo>
                <a:lnTo>
                  <a:pt x="4309727" y="4052790"/>
                </a:lnTo>
                <a:lnTo>
                  <a:pt x="4305818" y="4048323"/>
                </a:lnTo>
                <a:lnTo>
                  <a:pt x="4305818" y="4047206"/>
                </a:lnTo>
                <a:close/>
              </a:path>
              <a:path w="9415145" h="8568690">
                <a:moveTo>
                  <a:pt x="4305818" y="3973910"/>
                </a:moveTo>
                <a:lnTo>
                  <a:pt x="4213674" y="3973910"/>
                </a:lnTo>
                <a:lnTo>
                  <a:pt x="4227809" y="3974564"/>
                </a:lnTo>
                <a:lnTo>
                  <a:pt x="4241735" y="3976528"/>
                </a:lnTo>
                <a:lnTo>
                  <a:pt x="4255452" y="3979800"/>
                </a:lnTo>
                <a:lnTo>
                  <a:pt x="4268960" y="3984381"/>
                </a:lnTo>
                <a:lnTo>
                  <a:pt x="4268960" y="4014397"/>
                </a:lnTo>
                <a:lnTo>
                  <a:pt x="4240714" y="4047625"/>
                </a:lnTo>
                <a:lnTo>
                  <a:pt x="4200690" y="4058096"/>
                </a:lnTo>
                <a:lnTo>
                  <a:pt x="4263793" y="4058096"/>
                </a:lnTo>
                <a:lnTo>
                  <a:pt x="4266316" y="4055897"/>
                </a:lnTo>
                <a:lnTo>
                  <a:pt x="4273986" y="4047206"/>
                </a:lnTo>
                <a:lnTo>
                  <a:pt x="4305818" y="4047206"/>
                </a:lnTo>
                <a:lnTo>
                  <a:pt x="4305818" y="3973910"/>
                </a:lnTo>
                <a:close/>
              </a:path>
              <a:path w="9415145" h="8568690">
                <a:moveTo>
                  <a:pt x="4287146" y="3889305"/>
                </a:moveTo>
                <a:lnTo>
                  <a:pt x="4211161" y="3889305"/>
                </a:lnTo>
                <a:lnTo>
                  <a:pt x="4224197" y="3890221"/>
                </a:lnTo>
                <a:lnTo>
                  <a:pt x="4235662" y="3892970"/>
                </a:lnTo>
                <a:lnTo>
                  <a:pt x="4265190" y="3920927"/>
                </a:lnTo>
                <a:lnTo>
                  <a:pt x="4268960" y="3943335"/>
                </a:lnTo>
                <a:lnTo>
                  <a:pt x="4268960" y="3959251"/>
                </a:lnTo>
                <a:lnTo>
                  <a:pt x="4305818" y="3959251"/>
                </a:lnTo>
                <a:lnTo>
                  <a:pt x="4305818" y="3947104"/>
                </a:lnTo>
                <a:lnTo>
                  <a:pt x="4304299" y="3927524"/>
                </a:lnTo>
                <a:lnTo>
                  <a:pt x="4299744" y="3910247"/>
                </a:lnTo>
                <a:lnTo>
                  <a:pt x="4292153" y="3895274"/>
                </a:lnTo>
                <a:lnTo>
                  <a:pt x="4287146" y="3889305"/>
                </a:lnTo>
                <a:close/>
              </a:path>
              <a:path w="9415145" h="8568690">
                <a:moveTo>
                  <a:pt x="4215349" y="3859149"/>
                </a:moveTo>
                <a:lnTo>
                  <a:pt x="4170952" y="3866688"/>
                </a:lnTo>
                <a:lnTo>
                  <a:pt x="4128231" y="3888467"/>
                </a:lnTo>
                <a:lnTo>
                  <a:pt x="4141634" y="3914435"/>
                </a:lnTo>
                <a:lnTo>
                  <a:pt x="4150717" y="3908729"/>
                </a:lnTo>
                <a:lnTo>
                  <a:pt x="4159539" y="3903755"/>
                </a:lnTo>
                <a:lnTo>
                  <a:pt x="4202234" y="3889724"/>
                </a:lnTo>
                <a:lnTo>
                  <a:pt x="4211161" y="3889305"/>
                </a:lnTo>
                <a:lnTo>
                  <a:pt x="4287146" y="3889305"/>
                </a:lnTo>
                <a:lnTo>
                  <a:pt x="4281525" y="3882604"/>
                </a:lnTo>
                <a:lnTo>
                  <a:pt x="4268279" y="3872342"/>
                </a:lnTo>
                <a:lnTo>
                  <a:pt x="4252835" y="3865013"/>
                </a:lnTo>
                <a:lnTo>
                  <a:pt x="4235191" y="3860615"/>
                </a:lnTo>
                <a:lnTo>
                  <a:pt x="4215349" y="3859149"/>
                </a:lnTo>
                <a:close/>
              </a:path>
              <a:path w="9415145" h="8568690">
                <a:moveTo>
                  <a:pt x="4502549" y="4081550"/>
                </a:moveTo>
                <a:lnTo>
                  <a:pt x="4465692" y="4081550"/>
                </a:lnTo>
                <a:lnTo>
                  <a:pt x="4465692" y="4170762"/>
                </a:lnTo>
                <a:lnTo>
                  <a:pt x="4502549" y="4170762"/>
                </a:lnTo>
                <a:lnTo>
                  <a:pt x="4502549" y="4081550"/>
                </a:lnTo>
                <a:close/>
              </a:path>
              <a:path w="9415145" h="8568690">
                <a:moveTo>
                  <a:pt x="4511344" y="3863337"/>
                </a:moveTo>
                <a:lnTo>
                  <a:pt x="4457315" y="3863337"/>
                </a:lnTo>
                <a:lnTo>
                  <a:pt x="4441504" y="3864280"/>
                </a:lnTo>
                <a:lnTo>
                  <a:pt x="4400353" y="3878415"/>
                </a:lnTo>
                <a:lnTo>
                  <a:pt x="4370432" y="3906451"/>
                </a:lnTo>
                <a:lnTo>
                  <a:pt x="4353339" y="3944172"/>
                </a:lnTo>
                <a:lnTo>
                  <a:pt x="4350093" y="3972653"/>
                </a:lnTo>
                <a:lnTo>
                  <a:pt x="4350904" y="3987025"/>
                </a:lnTo>
                <a:lnTo>
                  <a:pt x="4363077" y="4026683"/>
                </a:lnTo>
                <a:lnTo>
                  <a:pt x="4388678" y="4058331"/>
                </a:lnTo>
                <a:lnTo>
                  <a:pt x="4426426" y="4077781"/>
                </a:lnTo>
                <a:lnTo>
                  <a:pt x="4457315" y="4081550"/>
                </a:lnTo>
                <a:lnTo>
                  <a:pt x="4511344" y="4081550"/>
                </a:lnTo>
                <a:lnTo>
                  <a:pt x="4555793" y="4073069"/>
                </a:lnTo>
                <a:lnTo>
                  <a:pt x="4587188" y="4051394"/>
                </a:lnTo>
                <a:lnTo>
                  <a:pt x="4457315" y="4051394"/>
                </a:lnTo>
                <a:lnTo>
                  <a:pt x="4446975" y="4050766"/>
                </a:lnTo>
                <a:lnTo>
                  <a:pt x="4405798" y="4029091"/>
                </a:lnTo>
                <a:lnTo>
                  <a:pt x="4388312" y="3994223"/>
                </a:lnTo>
                <a:lnTo>
                  <a:pt x="4386113" y="3973072"/>
                </a:lnTo>
                <a:lnTo>
                  <a:pt x="4386689" y="3962235"/>
                </a:lnTo>
                <a:lnTo>
                  <a:pt x="4400353" y="3924330"/>
                </a:lnTo>
                <a:lnTo>
                  <a:pt x="4437839" y="3896216"/>
                </a:lnTo>
                <a:lnTo>
                  <a:pt x="4457315" y="3893493"/>
                </a:lnTo>
                <a:lnTo>
                  <a:pt x="4586769" y="3893493"/>
                </a:lnTo>
                <a:lnTo>
                  <a:pt x="4579327" y="3886556"/>
                </a:lnTo>
                <a:lnTo>
                  <a:pt x="4567887" y="3878415"/>
                </a:lnTo>
                <a:lnTo>
                  <a:pt x="4555401" y="3871819"/>
                </a:lnTo>
                <a:lnTo>
                  <a:pt x="4541815" y="3867107"/>
                </a:lnTo>
                <a:lnTo>
                  <a:pt x="4527129" y="3864280"/>
                </a:lnTo>
                <a:lnTo>
                  <a:pt x="4511344" y="3863337"/>
                </a:lnTo>
                <a:close/>
              </a:path>
              <a:path w="9415145" h="8568690">
                <a:moveTo>
                  <a:pt x="4500874" y="3893493"/>
                </a:moveTo>
                <a:lnTo>
                  <a:pt x="4467367" y="3893493"/>
                </a:lnTo>
                <a:lnTo>
                  <a:pt x="4467367" y="4051394"/>
                </a:lnTo>
                <a:lnTo>
                  <a:pt x="4500874" y="4051394"/>
                </a:lnTo>
                <a:lnTo>
                  <a:pt x="4500874" y="3893493"/>
                </a:lnTo>
                <a:close/>
              </a:path>
              <a:path w="9415145" h="8568690">
                <a:moveTo>
                  <a:pt x="4586769" y="3893493"/>
                </a:moveTo>
                <a:lnTo>
                  <a:pt x="4511344" y="3893493"/>
                </a:lnTo>
                <a:lnTo>
                  <a:pt x="4521501" y="3894174"/>
                </a:lnTo>
                <a:lnTo>
                  <a:pt x="4531030" y="3896216"/>
                </a:lnTo>
                <a:lnTo>
                  <a:pt x="4568306" y="3924330"/>
                </a:lnTo>
                <a:lnTo>
                  <a:pt x="4581971" y="3962235"/>
                </a:lnTo>
                <a:lnTo>
                  <a:pt x="4582547" y="3973072"/>
                </a:lnTo>
                <a:lnTo>
                  <a:pt x="4581971" y="3983910"/>
                </a:lnTo>
                <a:lnTo>
                  <a:pt x="4568463" y="4021631"/>
                </a:lnTo>
                <a:lnTo>
                  <a:pt x="4531030" y="4048881"/>
                </a:lnTo>
                <a:lnTo>
                  <a:pt x="4511344" y="4051394"/>
                </a:lnTo>
                <a:lnTo>
                  <a:pt x="4587188" y="4051394"/>
                </a:lnTo>
                <a:lnTo>
                  <a:pt x="4611263" y="4014040"/>
                </a:lnTo>
                <a:lnTo>
                  <a:pt x="4618567" y="3972653"/>
                </a:lnTo>
                <a:lnTo>
                  <a:pt x="4617729" y="3958099"/>
                </a:lnTo>
                <a:lnTo>
                  <a:pt x="4605163" y="3918205"/>
                </a:lnTo>
                <a:lnTo>
                  <a:pt x="4589352" y="3895902"/>
                </a:lnTo>
                <a:lnTo>
                  <a:pt x="4586769" y="3893493"/>
                </a:lnTo>
                <a:close/>
              </a:path>
              <a:path w="9415145" h="8568690">
                <a:moveTo>
                  <a:pt x="4502549" y="3775801"/>
                </a:moveTo>
                <a:lnTo>
                  <a:pt x="4465692" y="3775801"/>
                </a:lnTo>
                <a:lnTo>
                  <a:pt x="4465692" y="3863337"/>
                </a:lnTo>
                <a:lnTo>
                  <a:pt x="4502549" y="3863337"/>
                </a:lnTo>
                <a:lnTo>
                  <a:pt x="4502549" y="3775801"/>
                </a:lnTo>
                <a:close/>
              </a:path>
              <a:path w="9415145" h="8568690">
                <a:moveTo>
                  <a:pt x="4700193" y="3775801"/>
                </a:moveTo>
                <a:lnTo>
                  <a:pt x="4663336" y="3775801"/>
                </a:lnTo>
                <a:lnTo>
                  <a:pt x="4663336" y="3821873"/>
                </a:lnTo>
                <a:lnTo>
                  <a:pt x="4700193" y="3821873"/>
                </a:lnTo>
                <a:lnTo>
                  <a:pt x="4700193" y="3775801"/>
                </a:lnTo>
                <a:close/>
              </a:path>
              <a:path w="9415145" h="8568690">
                <a:moveTo>
                  <a:pt x="4700193" y="3862918"/>
                </a:moveTo>
                <a:lnTo>
                  <a:pt x="4663336" y="3862918"/>
                </a:lnTo>
                <a:lnTo>
                  <a:pt x="4663336" y="4081550"/>
                </a:lnTo>
                <a:lnTo>
                  <a:pt x="4700193" y="4081550"/>
                </a:lnTo>
                <a:lnTo>
                  <a:pt x="4700193" y="3862918"/>
                </a:lnTo>
                <a:close/>
              </a:path>
              <a:path w="9415145" h="8568690">
                <a:moveTo>
                  <a:pt x="4921116" y="3994014"/>
                </a:moveTo>
                <a:lnTo>
                  <a:pt x="4883840" y="3994014"/>
                </a:lnTo>
                <a:lnTo>
                  <a:pt x="4883840" y="4081550"/>
                </a:lnTo>
                <a:lnTo>
                  <a:pt x="4921116" y="4081550"/>
                </a:lnTo>
                <a:lnTo>
                  <a:pt x="4921116" y="3994014"/>
                </a:lnTo>
                <a:close/>
              </a:path>
              <a:path w="9415145" h="8568690">
                <a:moveTo>
                  <a:pt x="4790021" y="3862918"/>
                </a:moveTo>
                <a:lnTo>
                  <a:pt x="4753163" y="3862918"/>
                </a:lnTo>
                <a:lnTo>
                  <a:pt x="4753163" y="3931607"/>
                </a:lnTo>
                <a:lnTo>
                  <a:pt x="4757718" y="3964224"/>
                </a:lnTo>
                <a:lnTo>
                  <a:pt x="4771383" y="3987522"/>
                </a:lnTo>
                <a:lnTo>
                  <a:pt x="4794157" y="4001500"/>
                </a:lnTo>
                <a:lnTo>
                  <a:pt x="4826040" y="4006160"/>
                </a:lnTo>
                <a:lnTo>
                  <a:pt x="4841747" y="4005401"/>
                </a:lnTo>
                <a:lnTo>
                  <a:pt x="4856615" y="4003124"/>
                </a:lnTo>
                <a:lnTo>
                  <a:pt x="4870646" y="3999328"/>
                </a:lnTo>
                <a:lnTo>
                  <a:pt x="4883840" y="3994014"/>
                </a:lnTo>
                <a:lnTo>
                  <a:pt x="4921116" y="3994014"/>
                </a:lnTo>
                <a:lnTo>
                  <a:pt x="4921116" y="3977261"/>
                </a:lnTo>
                <a:lnTo>
                  <a:pt x="4835673" y="3977261"/>
                </a:lnTo>
                <a:lnTo>
                  <a:pt x="4824548" y="3976501"/>
                </a:lnTo>
                <a:lnTo>
                  <a:pt x="4792743" y="3949408"/>
                </a:lnTo>
                <a:lnTo>
                  <a:pt x="4790021" y="3926582"/>
                </a:lnTo>
                <a:lnTo>
                  <a:pt x="4790021" y="3862918"/>
                </a:lnTo>
                <a:close/>
              </a:path>
              <a:path w="9415145" h="8568690">
                <a:moveTo>
                  <a:pt x="4921116" y="3862918"/>
                </a:moveTo>
                <a:lnTo>
                  <a:pt x="4883840" y="3862918"/>
                </a:lnTo>
                <a:lnTo>
                  <a:pt x="4883840" y="3966371"/>
                </a:lnTo>
                <a:lnTo>
                  <a:pt x="4878255" y="3969722"/>
                </a:lnTo>
                <a:lnTo>
                  <a:pt x="4835673" y="3977261"/>
                </a:lnTo>
                <a:lnTo>
                  <a:pt x="4921116" y="3977261"/>
                </a:lnTo>
                <a:lnTo>
                  <a:pt x="4921116" y="3862918"/>
                </a:lnTo>
                <a:close/>
              </a:path>
              <a:path w="9415145" h="8568690">
                <a:moveTo>
                  <a:pt x="5017173" y="3862918"/>
                </a:moveTo>
                <a:lnTo>
                  <a:pt x="4980316" y="3862918"/>
                </a:lnTo>
                <a:lnTo>
                  <a:pt x="4980316" y="4081550"/>
                </a:lnTo>
                <a:lnTo>
                  <a:pt x="5017173" y="4081550"/>
                </a:lnTo>
                <a:lnTo>
                  <a:pt x="5017173" y="3986056"/>
                </a:lnTo>
                <a:lnTo>
                  <a:pt x="5167954" y="3986056"/>
                </a:lnTo>
                <a:lnTo>
                  <a:pt x="5167954" y="3953387"/>
                </a:lnTo>
                <a:lnTo>
                  <a:pt x="5017173" y="3953387"/>
                </a:lnTo>
                <a:lnTo>
                  <a:pt x="5017173" y="3862918"/>
                </a:lnTo>
                <a:close/>
              </a:path>
              <a:path w="9415145" h="8568690">
                <a:moveTo>
                  <a:pt x="5167954" y="3986056"/>
                </a:moveTo>
                <a:lnTo>
                  <a:pt x="5131097" y="3986056"/>
                </a:lnTo>
                <a:lnTo>
                  <a:pt x="5131097" y="4081550"/>
                </a:lnTo>
                <a:lnTo>
                  <a:pt x="5167954" y="4081550"/>
                </a:lnTo>
                <a:lnTo>
                  <a:pt x="5167954" y="3986056"/>
                </a:lnTo>
                <a:close/>
              </a:path>
              <a:path w="9415145" h="8568690">
                <a:moveTo>
                  <a:pt x="5167954" y="3862918"/>
                </a:moveTo>
                <a:lnTo>
                  <a:pt x="5131097" y="3862918"/>
                </a:lnTo>
                <a:lnTo>
                  <a:pt x="5131097" y="3953387"/>
                </a:lnTo>
                <a:lnTo>
                  <a:pt x="5167954" y="3953387"/>
                </a:lnTo>
                <a:lnTo>
                  <a:pt x="5167954" y="3862918"/>
                </a:lnTo>
                <a:close/>
              </a:path>
              <a:path w="9415145" h="8568690">
                <a:moveTo>
                  <a:pt x="5322867" y="3859149"/>
                </a:moveTo>
                <a:lnTo>
                  <a:pt x="5278497" y="3868101"/>
                </a:lnTo>
                <a:lnTo>
                  <a:pt x="5243394" y="3893179"/>
                </a:lnTo>
                <a:lnTo>
                  <a:pt x="5220489" y="3929618"/>
                </a:lnTo>
                <a:lnTo>
                  <a:pt x="5212738" y="3972234"/>
                </a:lnTo>
                <a:lnTo>
                  <a:pt x="5212738" y="3973072"/>
                </a:lnTo>
                <a:lnTo>
                  <a:pt x="5220489" y="4015532"/>
                </a:lnTo>
                <a:lnTo>
                  <a:pt x="5243079" y="4051918"/>
                </a:lnTo>
                <a:lnTo>
                  <a:pt x="5278105" y="4077022"/>
                </a:lnTo>
                <a:lnTo>
                  <a:pt x="5322867" y="4085739"/>
                </a:lnTo>
                <a:lnTo>
                  <a:pt x="5338888" y="4084770"/>
                </a:lnTo>
                <a:lnTo>
                  <a:pt x="5380667" y="4070242"/>
                </a:lnTo>
                <a:lnTo>
                  <a:pt x="5400555" y="4053907"/>
                </a:lnTo>
                <a:lnTo>
                  <a:pt x="5322867" y="4053907"/>
                </a:lnTo>
                <a:lnTo>
                  <a:pt x="5313051" y="4053253"/>
                </a:lnTo>
                <a:lnTo>
                  <a:pt x="5271665" y="4030662"/>
                </a:lnTo>
                <a:lnTo>
                  <a:pt x="5252817" y="3994642"/>
                </a:lnTo>
                <a:lnTo>
                  <a:pt x="5250409" y="3973072"/>
                </a:lnTo>
                <a:lnTo>
                  <a:pt x="5251011" y="3961842"/>
                </a:lnTo>
                <a:lnTo>
                  <a:pt x="5265461" y="3922864"/>
                </a:lnTo>
                <a:lnTo>
                  <a:pt x="5294832" y="3897341"/>
                </a:lnTo>
                <a:lnTo>
                  <a:pt x="5322867" y="3890980"/>
                </a:lnTo>
                <a:lnTo>
                  <a:pt x="5400186" y="3890980"/>
                </a:lnTo>
                <a:lnTo>
                  <a:pt x="5392106" y="3883467"/>
                </a:lnTo>
                <a:lnTo>
                  <a:pt x="5380248" y="3875065"/>
                </a:lnTo>
                <a:lnTo>
                  <a:pt x="5367395" y="3868101"/>
                </a:lnTo>
                <a:lnTo>
                  <a:pt x="5353547" y="3863128"/>
                </a:lnTo>
                <a:lnTo>
                  <a:pt x="5338705" y="3860144"/>
                </a:lnTo>
                <a:lnTo>
                  <a:pt x="5322867" y="3859149"/>
                </a:lnTo>
                <a:close/>
              </a:path>
              <a:path w="9415145" h="8568690">
                <a:moveTo>
                  <a:pt x="5400186" y="3890980"/>
                </a:moveTo>
                <a:lnTo>
                  <a:pt x="5322867" y="3890980"/>
                </a:lnTo>
                <a:lnTo>
                  <a:pt x="5332684" y="3891661"/>
                </a:lnTo>
                <a:lnTo>
                  <a:pt x="5342029" y="3893703"/>
                </a:lnTo>
                <a:lnTo>
                  <a:pt x="5374280" y="3914645"/>
                </a:lnTo>
                <a:lnTo>
                  <a:pt x="5393232" y="3950664"/>
                </a:lnTo>
                <a:lnTo>
                  <a:pt x="5395745" y="3972234"/>
                </a:lnTo>
                <a:lnTo>
                  <a:pt x="5395116" y="3983307"/>
                </a:lnTo>
                <a:lnTo>
                  <a:pt x="5380431" y="4022442"/>
                </a:lnTo>
                <a:lnTo>
                  <a:pt x="5350903" y="4047782"/>
                </a:lnTo>
                <a:lnTo>
                  <a:pt x="5322867" y="4053907"/>
                </a:lnTo>
                <a:lnTo>
                  <a:pt x="5400555" y="4053907"/>
                </a:lnTo>
                <a:lnTo>
                  <a:pt x="5425430" y="4015532"/>
                </a:lnTo>
                <a:lnTo>
                  <a:pt x="5433415" y="3973072"/>
                </a:lnTo>
                <a:lnTo>
                  <a:pt x="5433415" y="3972234"/>
                </a:lnTo>
                <a:lnTo>
                  <a:pt x="5432550" y="3957680"/>
                </a:lnTo>
                <a:lnTo>
                  <a:pt x="5419199" y="3916529"/>
                </a:lnTo>
                <a:lnTo>
                  <a:pt x="5402551" y="3893179"/>
                </a:lnTo>
                <a:lnTo>
                  <a:pt x="5400186" y="3890980"/>
                </a:lnTo>
                <a:close/>
              </a:path>
              <a:path w="9415145" h="8568690">
                <a:moveTo>
                  <a:pt x="5612548" y="3862918"/>
                </a:moveTo>
                <a:lnTo>
                  <a:pt x="5477683" y="3862918"/>
                </a:lnTo>
                <a:lnTo>
                  <a:pt x="5477683" y="4081550"/>
                </a:lnTo>
                <a:lnTo>
                  <a:pt x="5514540" y="4081550"/>
                </a:lnTo>
                <a:lnTo>
                  <a:pt x="5514540" y="3895587"/>
                </a:lnTo>
                <a:lnTo>
                  <a:pt x="5612548" y="3895587"/>
                </a:lnTo>
                <a:lnTo>
                  <a:pt x="5612548" y="3862918"/>
                </a:lnTo>
                <a:close/>
              </a:path>
              <a:path w="9415145" h="8568690">
                <a:moveTo>
                  <a:pt x="5745793" y="3859149"/>
                </a:moveTo>
                <a:lnTo>
                  <a:pt x="5701423" y="3868101"/>
                </a:lnTo>
                <a:lnTo>
                  <a:pt x="5666319" y="3893179"/>
                </a:lnTo>
                <a:lnTo>
                  <a:pt x="5643414" y="3929618"/>
                </a:lnTo>
                <a:lnTo>
                  <a:pt x="5635664" y="3972234"/>
                </a:lnTo>
                <a:lnTo>
                  <a:pt x="5635664" y="3973072"/>
                </a:lnTo>
                <a:lnTo>
                  <a:pt x="5643414" y="4015532"/>
                </a:lnTo>
                <a:lnTo>
                  <a:pt x="5666005" y="4051918"/>
                </a:lnTo>
                <a:lnTo>
                  <a:pt x="5701030" y="4077022"/>
                </a:lnTo>
                <a:lnTo>
                  <a:pt x="5745793" y="4085739"/>
                </a:lnTo>
                <a:lnTo>
                  <a:pt x="5761814" y="4084770"/>
                </a:lnTo>
                <a:lnTo>
                  <a:pt x="5803592" y="4070242"/>
                </a:lnTo>
                <a:lnTo>
                  <a:pt x="5823480" y="4053907"/>
                </a:lnTo>
                <a:lnTo>
                  <a:pt x="5745793" y="4053907"/>
                </a:lnTo>
                <a:lnTo>
                  <a:pt x="5735977" y="4053253"/>
                </a:lnTo>
                <a:lnTo>
                  <a:pt x="5694590" y="4030662"/>
                </a:lnTo>
                <a:lnTo>
                  <a:pt x="5675743" y="3994642"/>
                </a:lnTo>
                <a:lnTo>
                  <a:pt x="5673334" y="3973072"/>
                </a:lnTo>
                <a:lnTo>
                  <a:pt x="5673937" y="3961842"/>
                </a:lnTo>
                <a:lnTo>
                  <a:pt x="5688386" y="3922864"/>
                </a:lnTo>
                <a:lnTo>
                  <a:pt x="5717757" y="3897341"/>
                </a:lnTo>
                <a:lnTo>
                  <a:pt x="5745793" y="3890980"/>
                </a:lnTo>
                <a:lnTo>
                  <a:pt x="5823112" y="3890980"/>
                </a:lnTo>
                <a:lnTo>
                  <a:pt x="5815032" y="3883467"/>
                </a:lnTo>
                <a:lnTo>
                  <a:pt x="5803174" y="3875065"/>
                </a:lnTo>
                <a:lnTo>
                  <a:pt x="5790321" y="3868101"/>
                </a:lnTo>
                <a:lnTo>
                  <a:pt x="5776473" y="3863128"/>
                </a:lnTo>
                <a:lnTo>
                  <a:pt x="5761631" y="3860144"/>
                </a:lnTo>
                <a:lnTo>
                  <a:pt x="5745793" y="3859149"/>
                </a:lnTo>
                <a:close/>
              </a:path>
              <a:path w="9415145" h="8568690">
                <a:moveTo>
                  <a:pt x="5823112" y="3890980"/>
                </a:moveTo>
                <a:lnTo>
                  <a:pt x="5745793" y="3890980"/>
                </a:lnTo>
                <a:lnTo>
                  <a:pt x="5755610" y="3891661"/>
                </a:lnTo>
                <a:lnTo>
                  <a:pt x="5764955" y="3893703"/>
                </a:lnTo>
                <a:lnTo>
                  <a:pt x="5797205" y="3914645"/>
                </a:lnTo>
                <a:lnTo>
                  <a:pt x="5816157" y="3950664"/>
                </a:lnTo>
                <a:lnTo>
                  <a:pt x="5818670" y="3972234"/>
                </a:lnTo>
                <a:lnTo>
                  <a:pt x="5818042" y="3983307"/>
                </a:lnTo>
                <a:lnTo>
                  <a:pt x="5803357" y="4022442"/>
                </a:lnTo>
                <a:lnTo>
                  <a:pt x="5773829" y="4047782"/>
                </a:lnTo>
                <a:lnTo>
                  <a:pt x="5745793" y="4053907"/>
                </a:lnTo>
                <a:lnTo>
                  <a:pt x="5823480" y="4053907"/>
                </a:lnTo>
                <a:lnTo>
                  <a:pt x="5848355" y="4015532"/>
                </a:lnTo>
                <a:lnTo>
                  <a:pt x="5856341" y="3973072"/>
                </a:lnTo>
                <a:lnTo>
                  <a:pt x="5856341" y="3972234"/>
                </a:lnTo>
                <a:lnTo>
                  <a:pt x="5855476" y="3957680"/>
                </a:lnTo>
                <a:lnTo>
                  <a:pt x="5842125" y="3916529"/>
                </a:lnTo>
                <a:lnTo>
                  <a:pt x="5825477" y="3893179"/>
                </a:lnTo>
                <a:lnTo>
                  <a:pt x="5823112" y="3890980"/>
                </a:lnTo>
                <a:close/>
              </a:path>
              <a:path w="9415145" h="8568690">
                <a:moveTo>
                  <a:pt x="6097013" y="3895587"/>
                </a:moveTo>
                <a:lnTo>
                  <a:pt x="6060155" y="3895587"/>
                </a:lnTo>
                <a:lnTo>
                  <a:pt x="6060155" y="4081550"/>
                </a:lnTo>
                <a:lnTo>
                  <a:pt x="6097013" y="4081550"/>
                </a:lnTo>
                <a:lnTo>
                  <a:pt x="6097013" y="3895587"/>
                </a:lnTo>
                <a:close/>
              </a:path>
              <a:path w="9415145" h="8568690">
                <a:moveTo>
                  <a:pt x="6172403" y="3862918"/>
                </a:moveTo>
                <a:lnTo>
                  <a:pt x="5984765" y="3862918"/>
                </a:lnTo>
                <a:lnTo>
                  <a:pt x="5984765" y="3895587"/>
                </a:lnTo>
                <a:lnTo>
                  <a:pt x="6172403" y="3895587"/>
                </a:lnTo>
                <a:lnTo>
                  <a:pt x="6172403" y="3862918"/>
                </a:lnTo>
                <a:close/>
              </a:path>
              <a:path w="9415145" h="8568690">
                <a:moveTo>
                  <a:pt x="6245866" y="3863337"/>
                </a:moveTo>
                <a:lnTo>
                  <a:pt x="6209009" y="3863337"/>
                </a:lnTo>
                <a:lnTo>
                  <a:pt x="6209009" y="4081550"/>
                </a:lnTo>
                <a:lnTo>
                  <a:pt x="6244191" y="4081550"/>
                </a:lnTo>
                <a:lnTo>
                  <a:pt x="6280225" y="4032128"/>
                </a:lnTo>
                <a:lnTo>
                  <a:pt x="6245866" y="4032128"/>
                </a:lnTo>
                <a:lnTo>
                  <a:pt x="6245866" y="3863337"/>
                </a:lnTo>
                <a:close/>
              </a:path>
              <a:path w="9415145" h="8568690">
                <a:moveTo>
                  <a:pt x="6401673" y="3916111"/>
                </a:moveTo>
                <a:lnTo>
                  <a:pt x="6364815" y="3916111"/>
                </a:lnTo>
                <a:lnTo>
                  <a:pt x="6364815" y="4081550"/>
                </a:lnTo>
                <a:lnTo>
                  <a:pt x="6401673" y="4081550"/>
                </a:lnTo>
                <a:lnTo>
                  <a:pt x="6401673" y="3916111"/>
                </a:lnTo>
                <a:close/>
              </a:path>
              <a:path w="9415145" h="8568690">
                <a:moveTo>
                  <a:pt x="6401673" y="3862918"/>
                </a:moveTo>
                <a:lnTo>
                  <a:pt x="6368166" y="3862918"/>
                </a:lnTo>
                <a:lnTo>
                  <a:pt x="6245866" y="4032128"/>
                </a:lnTo>
                <a:lnTo>
                  <a:pt x="6280225" y="4032128"/>
                </a:lnTo>
                <a:lnTo>
                  <a:pt x="6364815" y="3916111"/>
                </a:lnTo>
                <a:lnTo>
                  <a:pt x="6401673" y="3916111"/>
                </a:lnTo>
                <a:lnTo>
                  <a:pt x="6401673" y="3862918"/>
                </a:lnTo>
                <a:close/>
              </a:path>
              <a:path w="9415145" h="8568690">
                <a:moveTo>
                  <a:pt x="6493235" y="3862918"/>
                </a:moveTo>
                <a:lnTo>
                  <a:pt x="6460565" y="3862918"/>
                </a:lnTo>
                <a:lnTo>
                  <a:pt x="6460565" y="4170762"/>
                </a:lnTo>
                <a:lnTo>
                  <a:pt x="6497423" y="4170762"/>
                </a:lnTo>
                <a:lnTo>
                  <a:pt x="6497423" y="4038410"/>
                </a:lnTo>
                <a:lnTo>
                  <a:pt x="6524556" y="4038410"/>
                </a:lnTo>
                <a:lnTo>
                  <a:pt x="6516663" y="4031290"/>
                </a:lnTo>
                <a:lnTo>
                  <a:pt x="6509045" y="4022495"/>
                </a:lnTo>
                <a:lnTo>
                  <a:pt x="6502632" y="4012861"/>
                </a:lnTo>
                <a:lnTo>
                  <a:pt x="6497423" y="4002391"/>
                </a:lnTo>
                <a:lnTo>
                  <a:pt x="6497423" y="3939984"/>
                </a:lnTo>
                <a:lnTo>
                  <a:pt x="6522553" y="3905535"/>
                </a:lnTo>
                <a:lnTo>
                  <a:pt x="6524972" y="3903964"/>
                </a:lnTo>
                <a:lnTo>
                  <a:pt x="6493235" y="3903964"/>
                </a:lnTo>
                <a:lnTo>
                  <a:pt x="6493235" y="3862918"/>
                </a:lnTo>
                <a:close/>
              </a:path>
              <a:path w="9415145" h="8568690">
                <a:moveTo>
                  <a:pt x="6524556" y="4038410"/>
                </a:moveTo>
                <a:lnTo>
                  <a:pt x="6497423" y="4038410"/>
                </a:lnTo>
                <a:lnTo>
                  <a:pt x="6504046" y="4048227"/>
                </a:lnTo>
                <a:lnTo>
                  <a:pt x="6541348" y="4078200"/>
                </a:lnTo>
                <a:lnTo>
                  <a:pt x="6578258" y="4085739"/>
                </a:lnTo>
                <a:lnTo>
                  <a:pt x="6592289" y="4084796"/>
                </a:lnTo>
                <a:lnTo>
                  <a:pt x="6629356" y="4070661"/>
                </a:lnTo>
                <a:lnTo>
                  <a:pt x="6647750" y="4053907"/>
                </a:lnTo>
                <a:lnTo>
                  <a:pt x="6566949" y="4053907"/>
                </a:lnTo>
                <a:lnTo>
                  <a:pt x="6556034" y="4052991"/>
                </a:lnTo>
                <a:lnTo>
                  <a:pt x="6545484" y="4050242"/>
                </a:lnTo>
                <a:lnTo>
                  <a:pt x="6535301" y="4045661"/>
                </a:lnTo>
                <a:lnTo>
                  <a:pt x="6525484" y="4039248"/>
                </a:lnTo>
                <a:lnTo>
                  <a:pt x="6524556" y="4038410"/>
                </a:lnTo>
                <a:close/>
              </a:path>
              <a:path w="9415145" h="8568690">
                <a:moveTo>
                  <a:pt x="6644539" y="3890980"/>
                </a:moveTo>
                <a:lnTo>
                  <a:pt x="6563599" y="3890980"/>
                </a:lnTo>
                <a:lnTo>
                  <a:pt x="6573991" y="3891687"/>
                </a:lnTo>
                <a:lnTo>
                  <a:pt x="6583807" y="3893807"/>
                </a:lnTo>
                <a:lnTo>
                  <a:pt x="6617000" y="3915063"/>
                </a:lnTo>
                <a:lnTo>
                  <a:pt x="6636057" y="3950979"/>
                </a:lnTo>
                <a:lnTo>
                  <a:pt x="6638571" y="3972234"/>
                </a:lnTo>
                <a:lnTo>
                  <a:pt x="6637995" y="3982391"/>
                </a:lnTo>
                <a:lnTo>
                  <a:pt x="6624513" y="4020584"/>
                </a:lnTo>
                <a:lnTo>
                  <a:pt x="6596320" y="4047311"/>
                </a:lnTo>
                <a:lnTo>
                  <a:pt x="6566949" y="4053907"/>
                </a:lnTo>
                <a:lnTo>
                  <a:pt x="6647750" y="4053907"/>
                </a:lnTo>
                <a:lnTo>
                  <a:pt x="6669197" y="4015898"/>
                </a:lnTo>
                <a:lnTo>
                  <a:pt x="6676265" y="3972234"/>
                </a:lnTo>
                <a:lnTo>
                  <a:pt x="6675768" y="3961266"/>
                </a:lnTo>
                <a:lnTo>
                  <a:pt x="6664145" y="3919958"/>
                </a:lnTo>
                <a:lnTo>
                  <a:pt x="6646947" y="3893493"/>
                </a:lnTo>
                <a:lnTo>
                  <a:pt x="6644539" y="3890980"/>
                </a:lnTo>
                <a:close/>
              </a:path>
              <a:path w="9415145" h="8568690">
                <a:moveTo>
                  <a:pt x="6572813" y="3859149"/>
                </a:moveTo>
                <a:lnTo>
                  <a:pt x="6527160" y="3871714"/>
                </a:lnTo>
                <a:lnTo>
                  <a:pt x="6493235" y="3903964"/>
                </a:lnTo>
                <a:lnTo>
                  <a:pt x="6524972" y="3903964"/>
                </a:lnTo>
                <a:lnTo>
                  <a:pt x="6529045" y="3901320"/>
                </a:lnTo>
                <a:lnTo>
                  <a:pt x="6535955" y="3897682"/>
                </a:lnTo>
                <a:lnTo>
                  <a:pt x="6543180" y="3894750"/>
                </a:lnTo>
                <a:lnTo>
                  <a:pt x="6550196" y="3892656"/>
                </a:lnTo>
                <a:lnTo>
                  <a:pt x="6557002" y="3891399"/>
                </a:lnTo>
                <a:lnTo>
                  <a:pt x="6563599" y="3890980"/>
                </a:lnTo>
                <a:lnTo>
                  <a:pt x="6644539" y="3890980"/>
                </a:lnTo>
                <a:lnTo>
                  <a:pt x="6639722" y="3885954"/>
                </a:lnTo>
                <a:lnTo>
                  <a:pt x="6604619" y="3864332"/>
                </a:lnTo>
                <a:lnTo>
                  <a:pt x="6583886" y="3859725"/>
                </a:lnTo>
                <a:lnTo>
                  <a:pt x="6572813" y="3859149"/>
                </a:lnTo>
                <a:close/>
              </a:path>
              <a:path w="9415145" h="8568690">
                <a:moveTo>
                  <a:pt x="6797747" y="3950036"/>
                </a:moveTo>
                <a:lnTo>
                  <a:pt x="6749162" y="3958413"/>
                </a:lnTo>
                <a:lnTo>
                  <a:pt x="6716075" y="3982286"/>
                </a:lnTo>
                <a:lnTo>
                  <a:pt x="6704347" y="4018306"/>
                </a:lnTo>
                <a:lnTo>
                  <a:pt x="6704949" y="4027521"/>
                </a:lnTo>
                <a:lnTo>
                  <a:pt x="6725498" y="4066263"/>
                </a:lnTo>
                <a:lnTo>
                  <a:pt x="6769136" y="4085189"/>
                </a:lnTo>
                <a:lnTo>
                  <a:pt x="6779738" y="4085739"/>
                </a:lnTo>
                <a:lnTo>
                  <a:pt x="6791072" y="4085111"/>
                </a:lnTo>
                <a:lnTo>
                  <a:pt x="6836359" y="4070137"/>
                </a:lnTo>
                <a:lnTo>
                  <a:pt x="6852474" y="4058096"/>
                </a:lnTo>
                <a:lnTo>
                  <a:pt x="6789371" y="4058096"/>
                </a:lnTo>
                <a:lnTo>
                  <a:pt x="6781518" y="4057703"/>
                </a:lnTo>
                <a:lnTo>
                  <a:pt x="6744974" y="4035898"/>
                </a:lnTo>
                <a:lnTo>
                  <a:pt x="6739529" y="4022355"/>
                </a:lnTo>
                <a:lnTo>
                  <a:pt x="6739644" y="4014397"/>
                </a:lnTo>
                <a:lnTo>
                  <a:pt x="6766152" y="3980271"/>
                </a:lnTo>
                <a:lnTo>
                  <a:pt x="6802355" y="3973910"/>
                </a:lnTo>
                <a:lnTo>
                  <a:pt x="6894498" y="3973910"/>
                </a:lnTo>
                <a:lnTo>
                  <a:pt x="6894498" y="3959251"/>
                </a:lnTo>
                <a:lnTo>
                  <a:pt x="6857641" y="3959251"/>
                </a:lnTo>
                <a:lnTo>
                  <a:pt x="6851123" y="3957104"/>
                </a:lnTo>
                <a:lnTo>
                  <a:pt x="6844134" y="3955272"/>
                </a:lnTo>
                <a:lnTo>
                  <a:pt x="6805182" y="3950193"/>
                </a:lnTo>
                <a:lnTo>
                  <a:pt x="6797747" y="3950036"/>
                </a:lnTo>
                <a:close/>
              </a:path>
              <a:path w="9415145" h="8568690">
                <a:moveTo>
                  <a:pt x="6894498" y="4047206"/>
                </a:moveTo>
                <a:lnTo>
                  <a:pt x="6862667" y="4047206"/>
                </a:lnTo>
                <a:lnTo>
                  <a:pt x="6863505" y="4061028"/>
                </a:lnTo>
                <a:lnTo>
                  <a:pt x="6881654" y="4083226"/>
                </a:lnTo>
                <a:lnTo>
                  <a:pt x="6891987" y="4083226"/>
                </a:lnTo>
                <a:lnTo>
                  <a:pt x="6894080" y="4083086"/>
                </a:lnTo>
                <a:lnTo>
                  <a:pt x="6896592" y="4082807"/>
                </a:lnTo>
                <a:lnTo>
                  <a:pt x="6899385" y="4082528"/>
                </a:lnTo>
                <a:lnTo>
                  <a:pt x="6902596" y="4082109"/>
                </a:lnTo>
                <a:lnTo>
                  <a:pt x="6906226" y="4081550"/>
                </a:lnTo>
                <a:lnTo>
                  <a:pt x="6906226" y="4053070"/>
                </a:lnTo>
                <a:lnTo>
                  <a:pt x="6898408" y="4052790"/>
                </a:lnTo>
                <a:lnTo>
                  <a:pt x="6894498" y="4048323"/>
                </a:lnTo>
                <a:lnTo>
                  <a:pt x="6894498" y="4047206"/>
                </a:lnTo>
                <a:close/>
              </a:path>
              <a:path w="9415145" h="8568690">
                <a:moveTo>
                  <a:pt x="6894498" y="3973910"/>
                </a:moveTo>
                <a:lnTo>
                  <a:pt x="6802355" y="3973910"/>
                </a:lnTo>
                <a:lnTo>
                  <a:pt x="6816490" y="3974564"/>
                </a:lnTo>
                <a:lnTo>
                  <a:pt x="6830417" y="3976528"/>
                </a:lnTo>
                <a:lnTo>
                  <a:pt x="6844134" y="3979800"/>
                </a:lnTo>
                <a:lnTo>
                  <a:pt x="6857641" y="3984381"/>
                </a:lnTo>
                <a:lnTo>
                  <a:pt x="6857641" y="4014397"/>
                </a:lnTo>
                <a:lnTo>
                  <a:pt x="6829395" y="4047625"/>
                </a:lnTo>
                <a:lnTo>
                  <a:pt x="6789371" y="4058096"/>
                </a:lnTo>
                <a:lnTo>
                  <a:pt x="6852474" y="4058096"/>
                </a:lnTo>
                <a:lnTo>
                  <a:pt x="6854997" y="4055897"/>
                </a:lnTo>
                <a:lnTo>
                  <a:pt x="6862667" y="4047206"/>
                </a:lnTo>
                <a:lnTo>
                  <a:pt x="6894498" y="4047206"/>
                </a:lnTo>
                <a:lnTo>
                  <a:pt x="6894498" y="3973910"/>
                </a:lnTo>
                <a:close/>
              </a:path>
              <a:path w="9415145" h="8568690">
                <a:moveTo>
                  <a:pt x="6875827" y="3889305"/>
                </a:moveTo>
                <a:lnTo>
                  <a:pt x="6799842" y="3889305"/>
                </a:lnTo>
                <a:lnTo>
                  <a:pt x="6812878" y="3890221"/>
                </a:lnTo>
                <a:lnTo>
                  <a:pt x="6824344" y="3892970"/>
                </a:lnTo>
                <a:lnTo>
                  <a:pt x="6853872" y="3920927"/>
                </a:lnTo>
                <a:lnTo>
                  <a:pt x="6857641" y="3943335"/>
                </a:lnTo>
                <a:lnTo>
                  <a:pt x="6857641" y="3959251"/>
                </a:lnTo>
                <a:lnTo>
                  <a:pt x="6894498" y="3959251"/>
                </a:lnTo>
                <a:lnTo>
                  <a:pt x="6894498" y="3947104"/>
                </a:lnTo>
                <a:lnTo>
                  <a:pt x="6892980" y="3927524"/>
                </a:lnTo>
                <a:lnTo>
                  <a:pt x="6888425" y="3910247"/>
                </a:lnTo>
                <a:lnTo>
                  <a:pt x="6880834" y="3895274"/>
                </a:lnTo>
                <a:lnTo>
                  <a:pt x="6875827" y="3889305"/>
                </a:lnTo>
                <a:close/>
              </a:path>
              <a:path w="9415145" h="8568690">
                <a:moveTo>
                  <a:pt x="6804030" y="3859149"/>
                </a:moveTo>
                <a:lnTo>
                  <a:pt x="6759633" y="3866688"/>
                </a:lnTo>
                <a:lnTo>
                  <a:pt x="6716912" y="3888467"/>
                </a:lnTo>
                <a:lnTo>
                  <a:pt x="6730315" y="3914435"/>
                </a:lnTo>
                <a:lnTo>
                  <a:pt x="6739398" y="3908729"/>
                </a:lnTo>
                <a:lnTo>
                  <a:pt x="6748220" y="3903755"/>
                </a:lnTo>
                <a:lnTo>
                  <a:pt x="6790915" y="3889724"/>
                </a:lnTo>
                <a:lnTo>
                  <a:pt x="6799842" y="3889305"/>
                </a:lnTo>
                <a:lnTo>
                  <a:pt x="6875827" y="3889305"/>
                </a:lnTo>
                <a:lnTo>
                  <a:pt x="6870206" y="3882604"/>
                </a:lnTo>
                <a:lnTo>
                  <a:pt x="6856960" y="3872342"/>
                </a:lnTo>
                <a:lnTo>
                  <a:pt x="6841515" y="3865013"/>
                </a:lnTo>
                <a:lnTo>
                  <a:pt x="6823872" y="3860615"/>
                </a:lnTo>
                <a:lnTo>
                  <a:pt x="6804030" y="3859149"/>
                </a:lnTo>
                <a:close/>
              </a:path>
              <a:path w="9415145" h="8568690">
                <a:moveTo>
                  <a:pt x="6986940" y="3862918"/>
                </a:moveTo>
                <a:lnTo>
                  <a:pt x="6945475" y="3862918"/>
                </a:lnTo>
                <a:lnTo>
                  <a:pt x="7018772" y="3968884"/>
                </a:lnTo>
                <a:lnTo>
                  <a:pt x="6938355" y="4081550"/>
                </a:lnTo>
                <a:lnTo>
                  <a:pt x="6980657" y="4081550"/>
                </a:lnTo>
                <a:lnTo>
                  <a:pt x="7049765" y="3986056"/>
                </a:lnTo>
                <a:lnTo>
                  <a:pt x="7177685" y="3986056"/>
                </a:lnTo>
                <a:lnTo>
                  <a:pt x="7165364" y="3968884"/>
                </a:lnTo>
                <a:lnTo>
                  <a:pt x="7175793" y="3953806"/>
                </a:lnTo>
                <a:lnTo>
                  <a:pt x="7049765" y="3953806"/>
                </a:lnTo>
                <a:lnTo>
                  <a:pt x="6986940" y="3862918"/>
                </a:lnTo>
                <a:close/>
              </a:path>
              <a:path w="9415145" h="8568690">
                <a:moveTo>
                  <a:pt x="7110915" y="3986056"/>
                </a:moveTo>
                <a:lnTo>
                  <a:pt x="7073220" y="3986056"/>
                </a:lnTo>
                <a:lnTo>
                  <a:pt x="7073220" y="4081550"/>
                </a:lnTo>
                <a:lnTo>
                  <a:pt x="7110915" y="4081550"/>
                </a:lnTo>
                <a:lnTo>
                  <a:pt x="7110915" y="3986056"/>
                </a:lnTo>
                <a:close/>
              </a:path>
              <a:path w="9415145" h="8568690">
                <a:moveTo>
                  <a:pt x="7177685" y="3986056"/>
                </a:moveTo>
                <a:lnTo>
                  <a:pt x="7135208" y="3986056"/>
                </a:lnTo>
                <a:lnTo>
                  <a:pt x="7203897" y="4081550"/>
                </a:lnTo>
                <a:lnTo>
                  <a:pt x="7246199" y="4081550"/>
                </a:lnTo>
                <a:lnTo>
                  <a:pt x="7177685" y="3986056"/>
                </a:lnTo>
                <a:close/>
              </a:path>
              <a:path w="9415145" h="8568690">
                <a:moveTo>
                  <a:pt x="7110915" y="3862918"/>
                </a:moveTo>
                <a:lnTo>
                  <a:pt x="7073220" y="3862918"/>
                </a:lnTo>
                <a:lnTo>
                  <a:pt x="7073220" y="3953806"/>
                </a:lnTo>
                <a:lnTo>
                  <a:pt x="7110915" y="3953806"/>
                </a:lnTo>
                <a:lnTo>
                  <a:pt x="7110915" y="3862918"/>
                </a:lnTo>
                <a:close/>
              </a:path>
              <a:path w="9415145" h="8568690">
                <a:moveTo>
                  <a:pt x="7238660" y="3862918"/>
                </a:moveTo>
                <a:lnTo>
                  <a:pt x="7196777" y="3862918"/>
                </a:lnTo>
                <a:lnTo>
                  <a:pt x="7135208" y="3953806"/>
                </a:lnTo>
                <a:lnTo>
                  <a:pt x="7175793" y="3953806"/>
                </a:lnTo>
                <a:lnTo>
                  <a:pt x="7238660" y="3862918"/>
                </a:lnTo>
                <a:close/>
              </a:path>
              <a:path w="9415145" h="8568690">
                <a:moveTo>
                  <a:pt x="7300936" y="4139769"/>
                </a:moveTo>
                <a:lnTo>
                  <a:pt x="7288371" y="4164899"/>
                </a:lnTo>
                <a:lnTo>
                  <a:pt x="7296014" y="4168564"/>
                </a:lnTo>
                <a:lnTo>
                  <a:pt x="7303449" y="4171181"/>
                </a:lnTo>
                <a:lnTo>
                  <a:pt x="7310673" y="4172752"/>
                </a:lnTo>
                <a:lnTo>
                  <a:pt x="7317689" y="4173276"/>
                </a:lnTo>
                <a:lnTo>
                  <a:pt x="7326746" y="4172386"/>
                </a:lnTo>
                <a:lnTo>
                  <a:pt x="7359703" y="4151234"/>
                </a:lnTo>
                <a:lnTo>
                  <a:pt x="7365092" y="4143957"/>
                </a:lnTo>
                <a:lnTo>
                  <a:pt x="7310430" y="4143957"/>
                </a:lnTo>
                <a:lnTo>
                  <a:pt x="7305682" y="4142561"/>
                </a:lnTo>
                <a:lnTo>
                  <a:pt x="7300936" y="4139769"/>
                </a:lnTo>
                <a:close/>
              </a:path>
              <a:path w="9415145" h="8568690">
                <a:moveTo>
                  <a:pt x="7304705" y="3862918"/>
                </a:moveTo>
                <a:lnTo>
                  <a:pt x="7265753" y="3862918"/>
                </a:lnTo>
                <a:lnTo>
                  <a:pt x="7361667" y="4079456"/>
                </a:lnTo>
                <a:lnTo>
                  <a:pt x="7351196" y="4105843"/>
                </a:lnTo>
                <a:lnTo>
                  <a:pt x="7343133" y="4122518"/>
                </a:lnTo>
                <a:lnTo>
                  <a:pt x="7334442" y="4134428"/>
                </a:lnTo>
                <a:lnTo>
                  <a:pt x="7325123" y="4141575"/>
                </a:lnTo>
                <a:lnTo>
                  <a:pt x="7315176" y="4143957"/>
                </a:lnTo>
                <a:lnTo>
                  <a:pt x="7365092" y="4143957"/>
                </a:lnTo>
                <a:lnTo>
                  <a:pt x="7366842" y="4141575"/>
                </a:lnTo>
                <a:lnTo>
                  <a:pt x="7373315" y="4130292"/>
                </a:lnTo>
                <a:lnTo>
                  <a:pt x="7379258" y="4117151"/>
                </a:lnTo>
                <a:lnTo>
                  <a:pt x="7408553" y="4044274"/>
                </a:lnTo>
                <a:lnTo>
                  <a:pt x="7378420" y="4044274"/>
                </a:lnTo>
                <a:lnTo>
                  <a:pt x="7304705" y="3862918"/>
                </a:lnTo>
                <a:close/>
              </a:path>
              <a:path w="9415145" h="8568690">
                <a:moveTo>
                  <a:pt x="7481454" y="3862918"/>
                </a:moveTo>
                <a:lnTo>
                  <a:pt x="7445015" y="3862918"/>
                </a:lnTo>
                <a:lnTo>
                  <a:pt x="7378420" y="4044274"/>
                </a:lnTo>
                <a:lnTo>
                  <a:pt x="7408553" y="4044274"/>
                </a:lnTo>
                <a:lnTo>
                  <a:pt x="7481454" y="3862918"/>
                </a:lnTo>
                <a:close/>
              </a:path>
              <a:path w="9415145" h="8568690">
                <a:moveTo>
                  <a:pt x="7631364" y="3862918"/>
                </a:moveTo>
                <a:lnTo>
                  <a:pt x="7518278" y="3862918"/>
                </a:lnTo>
                <a:lnTo>
                  <a:pt x="7518278" y="4081550"/>
                </a:lnTo>
                <a:lnTo>
                  <a:pt x="7629270" y="4081550"/>
                </a:lnTo>
                <a:lnTo>
                  <a:pt x="7644217" y="4080608"/>
                </a:lnTo>
                <a:lnTo>
                  <a:pt x="7679949" y="4066472"/>
                </a:lnTo>
                <a:lnTo>
                  <a:pt x="7690023" y="4055583"/>
                </a:lnTo>
                <a:lnTo>
                  <a:pt x="7553460" y="4055583"/>
                </a:lnTo>
                <a:lnTo>
                  <a:pt x="7553460" y="3983543"/>
                </a:lnTo>
                <a:lnTo>
                  <a:pt x="7682679" y="3983543"/>
                </a:lnTo>
                <a:lnTo>
                  <a:pt x="7681598" y="3982417"/>
                </a:lnTo>
                <a:lnTo>
                  <a:pt x="7674400" y="3976946"/>
                </a:lnTo>
                <a:lnTo>
                  <a:pt x="7666311" y="3972575"/>
                </a:lnTo>
                <a:lnTo>
                  <a:pt x="7657332" y="3969303"/>
                </a:lnTo>
                <a:lnTo>
                  <a:pt x="7664818" y="3965324"/>
                </a:lnTo>
                <a:lnTo>
                  <a:pt x="7671363" y="3960507"/>
                </a:lnTo>
                <a:lnTo>
                  <a:pt x="7672607" y="3959251"/>
                </a:lnTo>
                <a:lnTo>
                  <a:pt x="7553460" y="3959251"/>
                </a:lnTo>
                <a:lnTo>
                  <a:pt x="7553460" y="3888886"/>
                </a:lnTo>
                <a:lnTo>
                  <a:pt x="7682269" y="3888886"/>
                </a:lnTo>
                <a:lnTo>
                  <a:pt x="7679740" y="3884776"/>
                </a:lnTo>
                <a:lnTo>
                  <a:pt x="7640788" y="3863416"/>
                </a:lnTo>
                <a:lnTo>
                  <a:pt x="7631364" y="3862918"/>
                </a:lnTo>
                <a:close/>
              </a:path>
              <a:path w="9415145" h="8568690">
                <a:moveTo>
                  <a:pt x="7682679" y="3983543"/>
                </a:moveTo>
                <a:lnTo>
                  <a:pt x="7629689" y="3983543"/>
                </a:lnTo>
                <a:lnTo>
                  <a:pt x="7636704" y="3984224"/>
                </a:lnTo>
                <a:lnTo>
                  <a:pt x="7643091" y="3986265"/>
                </a:lnTo>
                <a:lnTo>
                  <a:pt x="7664033" y="4019563"/>
                </a:lnTo>
                <a:lnTo>
                  <a:pt x="7663378" y="4026474"/>
                </a:lnTo>
                <a:lnTo>
                  <a:pt x="7635657" y="4054902"/>
                </a:lnTo>
                <a:lnTo>
                  <a:pt x="7628432" y="4055583"/>
                </a:lnTo>
                <a:lnTo>
                  <a:pt x="7690023" y="4055583"/>
                </a:lnTo>
                <a:lnTo>
                  <a:pt x="7694713" y="4047939"/>
                </a:lnTo>
                <a:lnTo>
                  <a:pt x="7698404" y="4036395"/>
                </a:lnTo>
                <a:lnTo>
                  <a:pt x="7699634" y="4023332"/>
                </a:lnTo>
                <a:lnTo>
                  <a:pt x="7698901" y="4013490"/>
                </a:lnTo>
                <a:lnTo>
                  <a:pt x="7696702" y="4004485"/>
                </a:lnTo>
                <a:lnTo>
                  <a:pt x="7693037" y="3996318"/>
                </a:lnTo>
                <a:lnTo>
                  <a:pt x="7687907" y="3988988"/>
                </a:lnTo>
                <a:lnTo>
                  <a:pt x="7682679" y="3983543"/>
                </a:lnTo>
                <a:close/>
              </a:path>
              <a:path w="9415145" h="8568690">
                <a:moveTo>
                  <a:pt x="7682269" y="3888886"/>
                </a:moveTo>
                <a:lnTo>
                  <a:pt x="7632481" y="3888886"/>
                </a:lnTo>
                <a:lnTo>
                  <a:pt x="7640160" y="3892237"/>
                </a:lnTo>
                <a:lnTo>
                  <a:pt x="7646023" y="3898938"/>
                </a:lnTo>
                <a:lnTo>
                  <a:pt x="7650055" y="3904200"/>
                </a:lnTo>
                <a:lnTo>
                  <a:pt x="7652934" y="3909933"/>
                </a:lnTo>
                <a:lnTo>
                  <a:pt x="7654662" y="3916137"/>
                </a:lnTo>
                <a:lnTo>
                  <a:pt x="7655238" y="3922812"/>
                </a:lnTo>
                <a:lnTo>
                  <a:pt x="7654636" y="3929749"/>
                </a:lnTo>
                <a:lnTo>
                  <a:pt x="7628720" y="3958570"/>
                </a:lnTo>
                <a:lnTo>
                  <a:pt x="7621731" y="3959251"/>
                </a:lnTo>
                <a:lnTo>
                  <a:pt x="7672607" y="3959251"/>
                </a:lnTo>
                <a:lnTo>
                  <a:pt x="7690001" y="3916529"/>
                </a:lnTo>
                <a:lnTo>
                  <a:pt x="7689582" y="3909723"/>
                </a:lnTo>
                <a:lnTo>
                  <a:pt x="7688326" y="3903127"/>
                </a:lnTo>
                <a:lnTo>
                  <a:pt x="7686232" y="3896740"/>
                </a:lnTo>
                <a:lnTo>
                  <a:pt x="7683300" y="3890562"/>
                </a:lnTo>
                <a:lnTo>
                  <a:pt x="7682269" y="3888886"/>
                </a:lnTo>
                <a:close/>
              </a:path>
              <a:path w="9415145" h="8568690">
                <a:moveTo>
                  <a:pt x="7822749" y="3950036"/>
                </a:moveTo>
                <a:lnTo>
                  <a:pt x="7774164" y="3958413"/>
                </a:lnTo>
                <a:lnTo>
                  <a:pt x="7741076" y="3982286"/>
                </a:lnTo>
                <a:lnTo>
                  <a:pt x="7729349" y="4018306"/>
                </a:lnTo>
                <a:lnTo>
                  <a:pt x="7729951" y="4027521"/>
                </a:lnTo>
                <a:lnTo>
                  <a:pt x="7750500" y="4066263"/>
                </a:lnTo>
                <a:lnTo>
                  <a:pt x="7794137" y="4085189"/>
                </a:lnTo>
                <a:lnTo>
                  <a:pt x="7804739" y="4085739"/>
                </a:lnTo>
                <a:lnTo>
                  <a:pt x="7816074" y="4085111"/>
                </a:lnTo>
                <a:lnTo>
                  <a:pt x="7861360" y="4070137"/>
                </a:lnTo>
                <a:lnTo>
                  <a:pt x="7877476" y="4058096"/>
                </a:lnTo>
                <a:lnTo>
                  <a:pt x="7814372" y="4058096"/>
                </a:lnTo>
                <a:lnTo>
                  <a:pt x="7806519" y="4057703"/>
                </a:lnTo>
                <a:lnTo>
                  <a:pt x="7769976" y="4035898"/>
                </a:lnTo>
                <a:lnTo>
                  <a:pt x="7764531" y="4022355"/>
                </a:lnTo>
                <a:lnTo>
                  <a:pt x="7764646" y="4014397"/>
                </a:lnTo>
                <a:lnTo>
                  <a:pt x="7791153" y="3980271"/>
                </a:lnTo>
                <a:lnTo>
                  <a:pt x="7827356" y="3973910"/>
                </a:lnTo>
                <a:lnTo>
                  <a:pt x="7919500" y="3973910"/>
                </a:lnTo>
                <a:lnTo>
                  <a:pt x="7919500" y="3959251"/>
                </a:lnTo>
                <a:lnTo>
                  <a:pt x="7882643" y="3959251"/>
                </a:lnTo>
                <a:lnTo>
                  <a:pt x="7876125" y="3957104"/>
                </a:lnTo>
                <a:lnTo>
                  <a:pt x="7869135" y="3955272"/>
                </a:lnTo>
                <a:lnTo>
                  <a:pt x="7830183" y="3950193"/>
                </a:lnTo>
                <a:lnTo>
                  <a:pt x="7822749" y="3950036"/>
                </a:lnTo>
                <a:close/>
              </a:path>
              <a:path w="9415145" h="8568690">
                <a:moveTo>
                  <a:pt x="7919500" y="4047206"/>
                </a:moveTo>
                <a:lnTo>
                  <a:pt x="7887668" y="4047206"/>
                </a:lnTo>
                <a:lnTo>
                  <a:pt x="7888506" y="4061028"/>
                </a:lnTo>
                <a:lnTo>
                  <a:pt x="7906655" y="4083226"/>
                </a:lnTo>
                <a:lnTo>
                  <a:pt x="7916989" y="4083226"/>
                </a:lnTo>
                <a:lnTo>
                  <a:pt x="7919081" y="4083086"/>
                </a:lnTo>
                <a:lnTo>
                  <a:pt x="7921594" y="4082807"/>
                </a:lnTo>
                <a:lnTo>
                  <a:pt x="7924386" y="4082528"/>
                </a:lnTo>
                <a:lnTo>
                  <a:pt x="7927598" y="4082109"/>
                </a:lnTo>
                <a:lnTo>
                  <a:pt x="7931227" y="4081550"/>
                </a:lnTo>
                <a:lnTo>
                  <a:pt x="7931227" y="4053070"/>
                </a:lnTo>
                <a:lnTo>
                  <a:pt x="7923409" y="4052790"/>
                </a:lnTo>
                <a:lnTo>
                  <a:pt x="7919500" y="4048323"/>
                </a:lnTo>
                <a:lnTo>
                  <a:pt x="7919500" y="4047206"/>
                </a:lnTo>
                <a:close/>
              </a:path>
              <a:path w="9415145" h="8568690">
                <a:moveTo>
                  <a:pt x="7919500" y="3973910"/>
                </a:moveTo>
                <a:lnTo>
                  <a:pt x="7827356" y="3973910"/>
                </a:lnTo>
                <a:lnTo>
                  <a:pt x="7841492" y="3974564"/>
                </a:lnTo>
                <a:lnTo>
                  <a:pt x="7855418" y="3976528"/>
                </a:lnTo>
                <a:lnTo>
                  <a:pt x="7869135" y="3979800"/>
                </a:lnTo>
                <a:lnTo>
                  <a:pt x="7882643" y="3984381"/>
                </a:lnTo>
                <a:lnTo>
                  <a:pt x="7882643" y="4014397"/>
                </a:lnTo>
                <a:lnTo>
                  <a:pt x="7854397" y="4047625"/>
                </a:lnTo>
                <a:lnTo>
                  <a:pt x="7814372" y="4058096"/>
                </a:lnTo>
                <a:lnTo>
                  <a:pt x="7877476" y="4058096"/>
                </a:lnTo>
                <a:lnTo>
                  <a:pt x="7879998" y="4055897"/>
                </a:lnTo>
                <a:lnTo>
                  <a:pt x="7887668" y="4047206"/>
                </a:lnTo>
                <a:lnTo>
                  <a:pt x="7919500" y="4047206"/>
                </a:lnTo>
                <a:lnTo>
                  <a:pt x="7919500" y="3973910"/>
                </a:lnTo>
                <a:close/>
              </a:path>
              <a:path w="9415145" h="8568690">
                <a:moveTo>
                  <a:pt x="7900828" y="3889305"/>
                </a:moveTo>
                <a:lnTo>
                  <a:pt x="7824843" y="3889305"/>
                </a:lnTo>
                <a:lnTo>
                  <a:pt x="7837879" y="3890221"/>
                </a:lnTo>
                <a:lnTo>
                  <a:pt x="7849345" y="3892970"/>
                </a:lnTo>
                <a:lnTo>
                  <a:pt x="7878873" y="3920927"/>
                </a:lnTo>
                <a:lnTo>
                  <a:pt x="7882643" y="3943335"/>
                </a:lnTo>
                <a:lnTo>
                  <a:pt x="7882643" y="3959251"/>
                </a:lnTo>
                <a:lnTo>
                  <a:pt x="7919500" y="3959251"/>
                </a:lnTo>
                <a:lnTo>
                  <a:pt x="7919500" y="3947104"/>
                </a:lnTo>
                <a:lnTo>
                  <a:pt x="7917981" y="3927524"/>
                </a:lnTo>
                <a:lnTo>
                  <a:pt x="7913427" y="3910247"/>
                </a:lnTo>
                <a:lnTo>
                  <a:pt x="7905835" y="3895274"/>
                </a:lnTo>
                <a:lnTo>
                  <a:pt x="7900828" y="3889305"/>
                </a:lnTo>
                <a:close/>
              </a:path>
              <a:path w="9415145" h="8568690">
                <a:moveTo>
                  <a:pt x="7829031" y="3859149"/>
                </a:moveTo>
                <a:lnTo>
                  <a:pt x="7784635" y="3866688"/>
                </a:lnTo>
                <a:lnTo>
                  <a:pt x="7741914" y="3888467"/>
                </a:lnTo>
                <a:lnTo>
                  <a:pt x="7755316" y="3914435"/>
                </a:lnTo>
                <a:lnTo>
                  <a:pt x="7764400" y="3908729"/>
                </a:lnTo>
                <a:lnTo>
                  <a:pt x="7773222" y="3903755"/>
                </a:lnTo>
                <a:lnTo>
                  <a:pt x="7815917" y="3889724"/>
                </a:lnTo>
                <a:lnTo>
                  <a:pt x="7824843" y="3889305"/>
                </a:lnTo>
                <a:lnTo>
                  <a:pt x="7900828" y="3889305"/>
                </a:lnTo>
                <a:lnTo>
                  <a:pt x="7895207" y="3882604"/>
                </a:lnTo>
                <a:lnTo>
                  <a:pt x="7881961" y="3872342"/>
                </a:lnTo>
                <a:lnTo>
                  <a:pt x="7866517" y="3865013"/>
                </a:lnTo>
                <a:lnTo>
                  <a:pt x="7848873" y="3860615"/>
                </a:lnTo>
                <a:lnTo>
                  <a:pt x="7829031" y="3859149"/>
                </a:lnTo>
                <a:close/>
              </a:path>
              <a:path w="9415145" h="8568690">
                <a:moveTo>
                  <a:pt x="8014873" y="3862918"/>
                </a:moveTo>
                <a:lnTo>
                  <a:pt x="7978016" y="3862918"/>
                </a:lnTo>
                <a:lnTo>
                  <a:pt x="7978016" y="4081550"/>
                </a:lnTo>
                <a:lnTo>
                  <a:pt x="8014873" y="4081550"/>
                </a:lnTo>
                <a:lnTo>
                  <a:pt x="8014873" y="3986056"/>
                </a:lnTo>
                <a:lnTo>
                  <a:pt x="8165654" y="3986056"/>
                </a:lnTo>
                <a:lnTo>
                  <a:pt x="8165654" y="3953387"/>
                </a:lnTo>
                <a:lnTo>
                  <a:pt x="8014873" y="3953387"/>
                </a:lnTo>
                <a:lnTo>
                  <a:pt x="8014873" y="3862918"/>
                </a:lnTo>
                <a:close/>
              </a:path>
              <a:path w="9415145" h="8568690">
                <a:moveTo>
                  <a:pt x="8165654" y="3986056"/>
                </a:moveTo>
                <a:lnTo>
                  <a:pt x="8128797" y="3986056"/>
                </a:lnTo>
                <a:lnTo>
                  <a:pt x="8128797" y="4081550"/>
                </a:lnTo>
                <a:lnTo>
                  <a:pt x="8165654" y="4081550"/>
                </a:lnTo>
                <a:lnTo>
                  <a:pt x="8165654" y="3986056"/>
                </a:lnTo>
                <a:close/>
              </a:path>
              <a:path w="9415145" h="8568690">
                <a:moveTo>
                  <a:pt x="8165654" y="3862918"/>
                </a:moveTo>
                <a:lnTo>
                  <a:pt x="8128797" y="3862918"/>
                </a:lnTo>
                <a:lnTo>
                  <a:pt x="8128797" y="3953387"/>
                </a:lnTo>
                <a:lnTo>
                  <a:pt x="8165654" y="3953387"/>
                </a:lnTo>
                <a:lnTo>
                  <a:pt x="8165654" y="3862918"/>
                </a:lnTo>
                <a:close/>
              </a:path>
              <a:path w="9415145" h="8568690">
                <a:moveTo>
                  <a:pt x="8261512" y="3862918"/>
                </a:moveTo>
                <a:lnTo>
                  <a:pt x="8224654" y="3862918"/>
                </a:lnTo>
                <a:lnTo>
                  <a:pt x="8224654" y="4081550"/>
                </a:lnTo>
                <a:lnTo>
                  <a:pt x="8261512" y="4081550"/>
                </a:lnTo>
                <a:lnTo>
                  <a:pt x="8261512" y="3986056"/>
                </a:lnTo>
                <a:lnTo>
                  <a:pt x="8412292" y="3986056"/>
                </a:lnTo>
                <a:lnTo>
                  <a:pt x="8412292" y="3953387"/>
                </a:lnTo>
                <a:lnTo>
                  <a:pt x="8261512" y="3953387"/>
                </a:lnTo>
                <a:lnTo>
                  <a:pt x="8261512" y="3862918"/>
                </a:lnTo>
                <a:close/>
              </a:path>
              <a:path w="9415145" h="8568690">
                <a:moveTo>
                  <a:pt x="8412292" y="3986056"/>
                </a:moveTo>
                <a:lnTo>
                  <a:pt x="8375435" y="3986056"/>
                </a:lnTo>
                <a:lnTo>
                  <a:pt x="8375435" y="4081550"/>
                </a:lnTo>
                <a:lnTo>
                  <a:pt x="8412292" y="4081550"/>
                </a:lnTo>
                <a:lnTo>
                  <a:pt x="8412292" y="3986056"/>
                </a:lnTo>
                <a:close/>
              </a:path>
              <a:path w="9415145" h="8568690">
                <a:moveTo>
                  <a:pt x="8412292" y="3862918"/>
                </a:moveTo>
                <a:lnTo>
                  <a:pt x="8375435" y="3862918"/>
                </a:lnTo>
                <a:lnTo>
                  <a:pt x="8375435" y="3953387"/>
                </a:lnTo>
                <a:lnTo>
                  <a:pt x="8412292" y="3953387"/>
                </a:lnTo>
                <a:lnTo>
                  <a:pt x="8412292" y="3862918"/>
                </a:lnTo>
                <a:close/>
              </a:path>
              <a:path w="9415145" h="8568690">
                <a:moveTo>
                  <a:pt x="8633382" y="3862499"/>
                </a:moveTo>
                <a:lnTo>
                  <a:pt x="8543751" y="3862499"/>
                </a:lnTo>
                <a:lnTo>
                  <a:pt x="8532992" y="3863049"/>
                </a:lnTo>
                <a:lnTo>
                  <a:pt x="8497077" y="3876086"/>
                </a:lnTo>
                <a:lnTo>
                  <a:pt x="8472340" y="3911399"/>
                </a:lnTo>
                <a:lnTo>
                  <a:pt x="8470036" y="3929932"/>
                </a:lnTo>
                <a:lnTo>
                  <a:pt x="8470848" y="3942864"/>
                </a:lnTo>
                <a:lnTo>
                  <a:pt x="8490035" y="3980716"/>
                </a:lnTo>
                <a:lnTo>
                  <a:pt x="8517365" y="3993595"/>
                </a:lnTo>
                <a:lnTo>
                  <a:pt x="8455377" y="4081550"/>
                </a:lnTo>
                <a:lnTo>
                  <a:pt x="8496004" y="4081550"/>
                </a:lnTo>
                <a:lnTo>
                  <a:pt x="8553803" y="3999459"/>
                </a:lnTo>
                <a:lnTo>
                  <a:pt x="8633382" y="3999459"/>
                </a:lnTo>
                <a:lnTo>
                  <a:pt x="8633382" y="3972234"/>
                </a:lnTo>
                <a:lnTo>
                  <a:pt x="8546264" y="3972234"/>
                </a:lnTo>
                <a:lnTo>
                  <a:pt x="8537207" y="3971475"/>
                </a:lnTo>
                <a:lnTo>
                  <a:pt x="8507914" y="3939042"/>
                </a:lnTo>
                <a:lnTo>
                  <a:pt x="8507312" y="3930770"/>
                </a:lnTo>
                <a:lnTo>
                  <a:pt x="8508045" y="3922576"/>
                </a:lnTo>
                <a:lnTo>
                  <a:pt x="8541107" y="3892106"/>
                </a:lnTo>
                <a:lnTo>
                  <a:pt x="8550452" y="3891399"/>
                </a:lnTo>
                <a:lnTo>
                  <a:pt x="8633382" y="3891399"/>
                </a:lnTo>
                <a:lnTo>
                  <a:pt x="8633382" y="3862499"/>
                </a:lnTo>
                <a:close/>
              </a:path>
              <a:path w="9415145" h="8568690">
                <a:moveTo>
                  <a:pt x="8633382" y="3999459"/>
                </a:moveTo>
                <a:lnTo>
                  <a:pt x="8596525" y="3999459"/>
                </a:lnTo>
                <a:lnTo>
                  <a:pt x="8596525" y="4081550"/>
                </a:lnTo>
                <a:lnTo>
                  <a:pt x="8633382" y="4081550"/>
                </a:lnTo>
                <a:lnTo>
                  <a:pt x="8633382" y="3999459"/>
                </a:lnTo>
                <a:close/>
              </a:path>
              <a:path w="9415145" h="8568690">
                <a:moveTo>
                  <a:pt x="8633382" y="3891399"/>
                </a:moveTo>
                <a:lnTo>
                  <a:pt x="8596525" y="3891399"/>
                </a:lnTo>
                <a:lnTo>
                  <a:pt x="8596525" y="3972234"/>
                </a:lnTo>
                <a:lnTo>
                  <a:pt x="8633382" y="3972234"/>
                </a:lnTo>
                <a:lnTo>
                  <a:pt x="8633382" y="3891399"/>
                </a:lnTo>
                <a:close/>
              </a:path>
              <a:path w="9415145" h="8568690">
                <a:moveTo>
                  <a:pt x="8724822" y="4034641"/>
                </a:moveTo>
                <a:lnTo>
                  <a:pt x="8690059" y="4034641"/>
                </a:lnTo>
                <a:lnTo>
                  <a:pt x="8690059" y="4078200"/>
                </a:lnTo>
                <a:lnTo>
                  <a:pt x="8702624" y="4078200"/>
                </a:lnTo>
                <a:lnTo>
                  <a:pt x="8694247" y="4115476"/>
                </a:lnTo>
                <a:lnTo>
                  <a:pt x="8712257" y="4115476"/>
                </a:lnTo>
                <a:lnTo>
                  <a:pt x="8724822" y="4078200"/>
                </a:lnTo>
                <a:lnTo>
                  <a:pt x="8724822" y="4034641"/>
                </a:lnTo>
                <a:close/>
              </a:path>
              <a:path w="9415145" h="8568690">
                <a:moveTo>
                  <a:pt x="112247" y="4523841"/>
                </a:moveTo>
                <a:lnTo>
                  <a:pt x="75390" y="4523841"/>
                </a:lnTo>
                <a:lnTo>
                  <a:pt x="75390" y="4709804"/>
                </a:lnTo>
                <a:lnTo>
                  <a:pt x="112247" y="4709804"/>
                </a:lnTo>
                <a:lnTo>
                  <a:pt x="112247" y="4523841"/>
                </a:lnTo>
                <a:close/>
              </a:path>
              <a:path w="9415145" h="8568690">
                <a:moveTo>
                  <a:pt x="187638" y="4491171"/>
                </a:moveTo>
                <a:lnTo>
                  <a:pt x="0" y="4491171"/>
                </a:lnTo>
                <a:lnTo>
                  <a:pt x="0" y="4523841"/>
                </a:lnTo>
                <a:lnTo>
                  <a:pt x="187638" y="4523841"/>
                </a:lnTo>
                <a:lnTo>
                  <a:pt x="187638" y="4491171"/>
                </a:lnTo>
                <a:close/>
              </a:path>
              <a:path w="9415145" h="8568690">
                <a:moveTo>
                  <a:pt x="321832" y="4487402"/>
                </a:moveTo>
                <a:lnTo>
                  <a:pt x="276833" y="4496119"/>
                </a:lnTo>
                <a:lnTo>
                  <a:pt x="241206" y="4520909"/>
                </a:lnTo>
                <a:lnTo>
                  <a:pt x="218013" y="4557060"/>
                </a:lnTo>
                <a:lnTo>
                  <a:pt x="210003" y="4600488"/>
                </a:lnTo>
                <a:lnTo>
                  <a:pt x="210893" y="4615487"/>
                </a:lnTo>
                <a:lnTo>
                  <a:pt x="224243" y="4657030"/>
                </a:lnTo>
                <a:lnTo>
                  <a:pt x="251729" y="4690092"/>
                </a:lnTo>
                <a:lnTo>
                  <a:pt x="290629" y="4710118"/>
                </a:lnTo>
                <a:lnTo>
                  <a:pt x="321413" y="4713992"/>
                </a:lnTo>
                <a:lnTo>
                  <a:pt x="337512" y="4713023"/>
                </a:lnTo>
                <a:lnTo>
                  <a:pt x="380469" y="4698495"/>
                </a:lnTo>
                <a:lnTo>
                  <a:pt x="396611" y="4686349"/>
                </a:lnTo>
                <a:lnTo>
                  <a:pt x="322670" y="4686349"/>
                </a:lnTo>
                <a:lnTo>
                  <a:pt x="313403" y="4685773"/>
                </a:lnTo>
                <a:lnTo>
                  <a:pt x="272619" y="4665826"/>
                </a:lnTo>
                <a:lnTo>
                  <a:pt x="252724" y="4633261"/>
                </a:lnTo>
                <a:lnTo>
                  <a:pt x="248955" y="4613053"/>
                </a:lnTo>
                <a:lnTo>
                  <a:pt x="430310" y="4613053"/>
                </a:lnTo>
                <a:lnTo>
                  <a:pt x="430869" y="4609702"/>
                </a:lnTo>
                <a:lnTo>
                  <a:pt x="431148" y="4604955"/>
                </a:lnTo>
                <a:lnTo>
                  <a:pt x="431148" y="4598812"/>
                </a:lnTo>
                <a:lnTo>
                  <a:pt x="430470" y="4587504"/>
                </a:lnTo>
                <a:lnTo>
                  <a:pt x="247698" y="4587504"/>
                </a:lnTo>
                <a:lnTo>
                  <a:pt x="249059" y="4577138"/>
                </a:lnTo>
                <a:lnTo>
                  <a:pt x="265027" y="4542086"/>
                </a:lnTo>
                <a:lnTo>
                  <a:pt x="303299" y="4517349"/>
                </a:lnTo>
                <a:lnTo>
                  <a:pt x="321832" y="4515045"/>
                </a:lnTo>
                <a:lnTo>
                  <a:pt x="394421" y="4515045"/>
                </a:lnTo>
                <a:lnTo>
                  <a:pt x="390861" y="4511694"/>
                </a:lnTo>
                <a:lnTo>
                  <a:pt x="379212" y="4503318"/>
                </a:lnTo>
                <a:lnTo>
                  <a:pt x="366517" y="4496355"/>
                </a:lnTo>
                <a:lnTo>
                  <a:pt x="352721" y="4491381"/>
                </a:lnTo>
                <a:lnTo>
                  <a:pt x="337826" y="4488397"/>
                </a:lnTo>
                <a:lnTo>
                  <a:pt x="321832" y="4487402"/>
                </a:lnTo>
                <a:close/>
              </a:path>
              <a:path w="9415145" h="8568690">
                <a:moveTo>
                  <a:pt x="385076" y="4649910"/>
                </a:moveTo>
                <a:lnTo>
                  <a:pt x="351412" y="4680695"/>
                </a:lnTo>
                <a:lnTo>
                  <a:pt x="322670" y="4686349"/>
                </a:lnTo>
                <a:lnTo>
                  <a:pt x="396611" y="4686349"/>
                </a:lnTo>
                <a:lnTo>
                  <a:pt x="402563" y="4680799"/>
                </a:lnTo>
                <a:lnTo>
                  <a:pt x="410704" y="4670302"/>
                </a:lnTo>
                <a:lnTo>
                  <a:pt x="416908" y="4658706"/>
                </a:lnTo>
                <a:lnTo>
                  <a:pt x="385076" y="4649910"/>
                </a:lnTo>
                <a:close/>
              </a:path>
              <a:path w="9415145" h="8568690">
                <a:moveTo>
                  <a:pt x="394421" y="4515045"/>
                </a:moveTo>
                <a:lnTo>
                  <a:pt x="321832" y="4515045"/>
                </a:lnTo>
                <a:lnTo>
                  <a:pt x="331465" y="4515621"/>
                </a:lnTo>
                <a:lnTo>
                  <a:pt x="340680" y="4517349"/>
                </a:lnTo>
                <a:lnTo>
                  <a:pt x="379055" y="4542086"/>
                </a:lnTo>
                <a:lnTo>
                  <a:pt x="395416" y="4577138"/>
                </a:lnTo>
                <a:lnTo>
                  <a:pt x="396804" y="4587504"/>
                </a:lnTo>
                <a:lnTo>
                  <a:pt x="430470" y="4587504"/>
                </a:lnTo>
                <a:lnTo>
                  <a:pt x="417326" y="4544364"/>
                </a:lnTo>
                <a:lnTo>
                  <a:pt x="401097" y="4521328"/>
                </a:lnTo>
                <a:lnTo>
                  <a:pt x="394421" y="4515045"/>
                </a:lnTo>
                <a:close/>
              </a:path>
              <a:path w="9415145" h="8568690">
                <a:moveTo>
                  <a:pt x="654731" y="4491171"/>
                </a:moveTo>
                <a:lnTo>
                  <a:pt x="506044" y="4491171"/>
                </a:lnTo>
                <a:lnTo>
                  <a:pt x="503531" y="4554416"/>
                </a:lnTo>
                <a:lnTo>
                  <a:pt x="502379" y="4577897"/>
                </a:lnTo>
                <a:lnTo>
                  <a:pt x="498191" y="4616220"/>
                </a:lnTo>
                <a:lnTo>
                  <a:pt x="487720" y="4653680"/>
                </a:lnTo>
                <a:lnTo>
                  <a:pt x="452852" y="4678391"/>
                </a:lnTo>
                <a:lnTo>
                  <a:pt x="452852" y="4711479"/>
                </a:lnTo>
                <a:lnTo>
                  <a:pt x="497668" y="4697657"/>
                </a:lnTo>
                <a:lnTo>
                  <a:pt x="520363" y="4666245"/>
                </a:lnTo>
                <a:lnTo>
                  <a:pt x="533792" y="4610749"/>
                </a:lnTo>
                <a:lnTo>
                  <a:pt x="537876" y="4557766"/>
                </a:lnTo>
                <a:lnTo>
                  <a:pt x="538713" y="4523841"/>
                </a:lnTo>
                <a:lnTo>
                  <a:pt x="654731" y="4523841"/>
                </a:lnTo>
                <a:lnTo>
                  <a:pt x="654731" y="4491171"/>
                </a:lnTo>
                <a:close/>
              </a:path>
              <a:path w="9415145" h="8568690">
                <a:moveTo>
                  <a:pt x="654731" y="4523841"/>
                </a:moveTo>
                <a:lnTo>
                  <a:pt x="617873" y="4523841"/>
                </a:lnTo>
                <a:lnTo>
                  <a:pt x="617873" y="4709804"/>
                </a:lnTo>
                <a:lnTo>
                  <a:pt x="654731" y="4709804"/>
                </a:lnTo>
                <a:lnTo>
                  <a:pt x="654731" y="4523841"/>
                </a:lnTo>
                <a:close/>
              </a:path>
              <a:path w="9415145" h="8568690">
                <a:moveTo>
                  <a:pt x="811428" y="4487402"/>
                </a:moveTo>
                <a:lnTo>
                  <a:pt x="766429" y="4496119"/>
                </a:lnTo>
                <a:lnTo>
                  <a:pt x="730802" y="4520909"/>
                </a:lnTo>
                <a:lnTo>
                  <a:pt x="707609" y="4557060"/>
                </a:lnTo>
                <a:lnTo>
                  <a:pt x="699599" y="4600488"/>
                </a:lnTo>
                <a:lnTo>
                  <a:pt x="700489" y="4615487"/>
                </a:lnTo>
                <a:lnTo>
                  <a:pt x="713839" y="4657030"/>
                </a:lnTo>
                <a:lnTo>
                  <a:pt x="741325" y="4690092"/>
                </a:lnTo>
                <a:lnTo>
                  <a:pt x="780224" y="4710118"/>
                </a:lnTo>
                <a:lnTo>
                  <a:pt x="811009" y="4713992"/>
                </a:lnTo>
                <a:lnTo>
                  <a:pt x="827108" y="4713023"/>
                </a:lnTo>
                <a:lnTo>
                  <a:pt x="870065" y="4698495"/>
                </a:lnTo>
                <a:lnTo>
                  <a:pt x="886207" y="4686349"/>
                </a:lnTo>
                <a:lnTo>
                  <a:pt x="812265" y="4686349"/>
                </a:lnTo>
                <a:lnTo>
                  <a:pt x="802999" y="4685773"/>
                </a:lnTo>
                <a:lnTo>
                  <a:pt x="762215" y="4665826"/>
                </a:lnTo>
                <a:lnTo>
                  <a:pt x="742320" y="4633261"/>
                </a:lnTo>
                <a:lnTo>
                  <a:pt x="738550" y="4613053"/>
                </a:lnTo>
                <a:lnTo>
                  <a:pt x="919906" y="4613053"/>
                </a:lnTo>
                <a:lnTo>
                  <a:pt x="920464" y="4609702"/>
                </a:lnTo>
                <a:lnTo>
                  <a:pt x="920744" y="4604955"/>
                </a:lnTo>
                <a:lnTo>
                  <a:pt x="920744" y="4598812"/>
                </a:lnTo>
                <a:lnTo>
                  <a:pt x="920065" y="4587504"/>
                </a:lnTo>
                <a:lnTo>
                  <a:pt x="737294" y="4587504"/>
                </a:lnTo>
                <a:lnTo>
                  <a:pt x="738655" y="4577138"/>
                </a:lnTo>
                <a:lnTo>
                  <a:pt x="754623" y="4542086"/>
                </a:lnTo>
                <a:lnTo>
                  <a:pt x="792894" y="4517349"/>
                </a:lnTo>
                <a:lnTo>
                  <a:pt x="811428" y="4515045"/>
                </a:lnTo>
                <a:lnTo>
                  <a:pt x="884017" y="4515045"/>
                </a:lnTo>
                <a:lnTo>
                  <a:pt x="880457" y="4511694"/>
                </a:lnTo>
                <a:lnTo>
                  <a:pt x="868808" y="4503318"/>
                </a:lnTo>
                <a:lnTo>
                  <a:pt x="856112" y="4496355"/>
                </a:lnTo>
                <a:lnTo>
                  <a:pt x="842317" y="4491381"/>
                </a:lnTo>
                <a:lnTo>
                  <a:pt x="827422" y="4488397"/>
                </a:lnTo>
                <a:lnTo>
                  <a:pt x="811428" y="4487402"/>
                </a:lnTo>
                <a:close/>
              </a:path>
              <a:path w="9415145" h="8568690">
                <a:moveTo>
                  <a:pt x="874672" y="4649910"/>
                </a:moveTo>
                <a:lnTo>
                  <a:pt x="841008" y="4680695"/>
                </a:lnTo>
                <a:lnTo>
                  <a:pt x="812265" y="4686349"/>
                </a:lnTo>
                <a:lnTo>
                  <a:pt x="886207" y="4686349"/>
                </a:lnTo>
                <a:lnTo>
                  <a:pt x="892158" y="4680799"/>
                </a:lnTo>
                <a:lnTo>
                  <a:pt x="900299" y="4670302"/>
                </a:lnTo>
                <a:lnTo>
                  <a:pt x="906503" y="4658706"/>
                </a:lnTo>
                <a:lnTo>
                  <a:pt x="874672" y="4649910"/>
                </a:lnTo>
                <a:close/>
              </a:path>
              <a:path w="9415145" h="8568690">
                <a:moveTo>
                  <a:pt x="884017" y="4515045"/>
                </a:moveTo>
                <a:lnTo>
                  <a:pt x="811428" y="4515045"/>
                </a:lnTo>
                <a:lnTo>
                  <a:pt x="821061" y="4515621"/>
                </a:lnTo>
                <a:lnTo>
                  <a:pt x="830275" y="4517349"/>
                </a:lnTo>
                <a:lnTo>
                  <a:pt x="868651" y="4542086"/>
                </a:lnTo>
                <a:lnTo>
                  <a:pt x="885012" y="4577138"/>
                </a:lnTo>
                <a:lnTo>
                  <a:pt x="886399" y="4587504"/>
                </a:lnTo>
                <a:lnTo>
                  <a:pt x="920065" y="4587504"/>
                </a:lnTo>
                <a:lnTo>
                  <a:pt x="906922" y="4544364"/>
                </a:lnTo>
                <a:lnTo>
                  <a:pt x="890692" y="4521328"/>
                </a:lnTo>
                <a:lnTo>
                  <a:pt x="884017" y="4515045"/>
                </a:lnTo>
                <a:close/>
              </a:path>
              <a:path w="9415145" h="8568690">
                <a:moveTo>
                  <a:pt x="1051764" y="4523841"/>
                </a:moveTo>
                <a:lnTo>
                  <a:pt x="1014906" y="4523841"/>
                </a:lnTo>
                <a:lnTo>
                  <a:pt x="1014906" y="4709804"/>
                </a:lnTo>
                <a:lnTo>
                  <a:pt x="1051764" y="4709804"/>
                </a:lnTo>
                <a:lnTo>
                  <a:pt x="1051764" y="4523841"/>
                </a:lnTo>
                <a:close/>
              </a:path>
              <a:path w="9415145" h="8568690">
                <a:moveTo>
                  <a:pt x="1127154" y="4491171"/>
                </a:moveTo>
                <a:lnTo>
                  <a:pt x="939516" y="4491171"/>
                </a:lnTo>
                <a:lnTo>
                  <a:pt x="939516" y="4523841"/>
                </a:lnTo>
                <a:lnTo>
                  <a:pt x="1127154" y="4523841"/>
                </a:lnTo>
                <a:lnTo>
                  <a:pt x="1127154" y="4491171"/>
                </a:lnTo>
                <a:close/>
              </a:path>
              <a:path w="9415145" h="8568690">
                <a:moveTo>
                  <a:pt x="1196848" y="4491171"/>
                </a:moveTo>
                <a:lnTo>
                  <a:pt x="1164179" y="4491171"/>
                </a:lnTo>
                <a:lnTo>
                  <a:pt x="1164179" y="4799015"/>
                </a:lnTo>
                <a:lnTo>
                  <a:pt x="1201036" y="4799015"/>
                </a:lnTo>
                <a:lnTo>
                  <a:pt x="1201036" y="4666664"/>
                </a:lnTo>
                <a:lnTo>
                  <a:pt x="1228170" y="4666664"/>
                </a:lnTo>
                <a:lnTo>
                  <a:pt x="1220276" y="4659543"/>
                </a:lnTo>
                <a:lnTo>
                  <a:pt x="1212659" y="4650748"/>
                </a:lnTo>
                <a:lnTo>
                  <a:pt x="1206245" y="4641115"/>
                </a:lnTo>
                <a:lnTo>
                  <a:pt x="1201036" y="4630644"/>
                </a:lnTo>
                <a:lnTo>
                  <a:pt x="1201036" y="4568237"/>
                </a:lnTo>
                <a:lnTo>
                  <a:pt x="1226166" y="4533788"/>
                </a:lnTo>
                <a:lnTo>
                  <a:pt x="1228586" y="4532217"/>
                </a:lnTo>
                <a:lnTo>
                  <a:pt x="1196848" y="4532217"/>
                </a:lnTo>
                <a:lnTo>
                  <a:pt x="1196848" y="4491171"/>
                </a:lnTo>
                <a:close/>
              </a:path>
              <a:path w="9415145" h="8568690">
                <a:moveTo>
                  <a:pt x="1228170" y="4666664"/>
                </a:moveTo>
                <a:lnTo>
                  <a:pt x="1201036" y="4666664"/>
                </a:lnTo>
                <a:lnTo>
                  <a:pt x="1207659" y="4676480"/>
                </a:lnTo>
                <a:lnTo>
                  <a:pt x="1244962" y="4706453"/>
                </a:lnTo>
                <a:lnTo>
                  <a:pt x="1281871" y="4713992"/>
                </a:lnTo>
                <a:lnTo>
                  <a:pt x="1295902" y="4713050"/>
                </a:lnTo>
                <a:lnTo>
                  <a:pt x="1332969" y="4698914"/>
                </a:lnTo>
                <a:lnTo>
                  <a:pt x="1351363" y="4682160"/>
                </a:lnTo>
                <a:lnTo>
                  <a:pt x="1270563" y="4682160"/>
                </a:lnTo>
                <a:lnTo>
                  <a:pt x="1259647" y="4681244"/>
                </a:lnTo>
                <a:lnTo>
                  <a:pt x="1249098" y="4678495"/>
                </a:lnTo>
                <a:lnTo>
                  <a:pt x="1238915" y="4673914"/>
                </a:lnTo>
                <a:lnTo>
                  <a:pt x="1229098" y="4667501"/>
                </a:lnTo>
                <a:lnTo>
                  <a:pt x="1228170" y="4666664"/>
                </a:lnTo>
                <a:close/>
              </a:path>
              <a:path w="9415145" h="8568690">
                <a:moveTo>
                  <a:pt x="1348152" y="4519233"/>
                </a:moveTo>
                <a:lnTo>
                  <a:pt x="1267212" y="4519233"/>
                </a:lnTo>
                <a:lnTo>
                  <a:pt x="1277605" y="4519940"/>
                </a:lnTo>
                <a:lnTo>
                  <a:pt x="1287421" y="4522061"/>
                </a:lnTo>
                <a:lnTo>
                  <a:pt x="1320614" y="4543317"/>
                </a:lnTo>
                <a:lnTo>
                  <a:pt x="1339671" y="4579232"/>
                </a:lnTo>
                <a:lnTo>
                  <a:pt x="1342184" y="4600488"/>
                </a:lnTo>
                <a:lnTo>
                  <a:pt x="1341608" y="4610644"/>
                </a:lnTo>
                <a:lnTo>
                  <a:pt x="1328127" y="4648837"/>
                </a:lnTo>
                <a:lnTo>
                  <a:pt x="1299934" y="4675564"/>
                </a:lnTo>
                <a:lnTo>
                  <a:pt x="1270563" y="4682160"/>
                </a:lnTo>
                <a:lnTo>
                  <a:pt x="1351363" y="4682160"/>
                </a:lnTo>
                <a:lnTo>
                  <a:pt x="1372811" y="4644151"/>
                </a:lnTo>
                <a:lnTo>
                  <a:pt x="1379879" y="4600488"/>
                </a:lnTo>
                <a:lnTo>
                  <a:pt x="1379382" y="4589519"/>
                </a:lnTo>
                <a:lnTo>
                  <a:pt x="1367759" y="4548212"/>
                </a:lnTo>
                <a:lnTo>
                  <a:pt x="1350560" y="4521747"/>
                </a:lnTo>
                <a:lnTo>
                  <a:pt x="1348152" y="4519233"/>
                </a:lnTo>
                <a:close/>
              </a:path>
              <a:path w="9415145" h="8568690">
                <a:moveTo>
                  <a:pt x="1276427" y="4487402"/>
                </a:moveTo>
                <a:lnTo>
                  <a:pt x="1230774" y="4499967"/>
                </a:lnTo>
                <a:lnTo>
                  <a:pt x="1196848" y="4532217"/>
                </a:lnTo>
                <a:lnTo>
                  <a:pt x="1228586" y="4532217"/>
                </a:lnTo>
                <a:lnTo>
                  <a:pt x="1232658" y="4529574"/>
                </a:lnTo>
                <a:lnTo>
                  <a:pt x="1239569" y="4525935"/>
                </a:lnTo>
                <a:lnTo>
                  <a:pt x="1246794" y="4523003"/>
                </a:lnTo>
                <a:lnTo>
                  <a:pt x="1253809" y="4520909"/>
                </a:lnTo>
                <a:lnTo>
                  <a:pt x="1260616" y="4519652"/>
                </a:lnTo>
                <a:lnTo>
                  <a:pt x="1267212" y="4519233"/>
                </a:lnTo>
                <a:lnTo>
                  <a:pt x="1348152" y="4519233"/>
                </a:lnTo>
                <a:lnTo>
                  <a:pt x="1343336" y="4514208"/>
                </a:lnTo>
                <a:lnTo>
                  <a:pt x="1308232" y="4492585"/>
                </a:lnTo>
                <a:lnTo>
                  <a:pt x="1287500" y="4487978"/>
                </a:lnTo>
                <a:lnTo>
                  <a:pt x="1276427" y="4487402"/>
                </a:lnTo>
                <a:close/>
              </a:path>
              <a:path w="9415145" h="8568690">
                <a:moveTo>
                  <a:pt x="1501361" y="4578289"/>
                </a:moveTo>
                <a:lnTo>
                  <a:pt x="1452776" y="4586666"/>
                </a:lnTo>
                <a:lnTo>
                  <a:pt x="1419688" y="4610540"/>
                </a:lnTo>
                <a:lnTo>
                  <a:pt x="1407961" y="4646559"/>
                </a:lnTo>
                <a:lnTo>
                  <a:pt x="1408563" y="4655774"/>
                </a:lnTo>
                <a:lnTo>
                  <a:pt x="1429112" y="4694516"/>
                </a:lnTo>
                <a:lnTo>
                  <a:pt x="1472749" y="4713442"/>
                </a:lnTo>
                <a:lnTo>
                  <a:pt x="1483351" y="4713992"/>
                </a:lnTo>
                <a:lnTo>
                  <a:pt x="1494686" y="4713364"/>
                </a:lnTo>
                <a:lnTo>
                  <a:pt x="1539972" y="4698390"/>
                </a:lnTo>
                <a:lnTo>
                  <a:pt x="1556088" y="4686349"/>
                </a:lnTo>
                <a:lnTo>
                  <a:pt x="1492984" y="4686349"/>
                </a:lnTo>
                <a:lnTo>
                  <a:pt x="1485131" y="4685956"/>
                </a:lnTo>
                <a:lnTo>
                  <a:pt x="1448588" y="4664151"/>
                </a:lnTo>
                <a:lnTo>
                  <a:pt x="1443143" y="4650608"/>
                </a:lnTo>
                <a:lnTo>
                  <a:pt x="1443258" y="4642650"/>
                </a:lnTo>
                <a:lnTo>
                  <a:pt x="1469765" y="4608524"/>
                </a:lnTo>
                <a:lnTo>
                  <a:pt x="1505968" y="4602163"/>
                </a:lnTo>
                <a:lnTo>
                  <a:pt x="1598112" y="4602163"/>
                </a:lnTo>
                <a:lnTo>
                  <a:pt x="1598112" y="4587504"/>
                </a:lnTo>
                <a:lnTo>
                  <a:pt x="1561254" y="4587504"/>
                </a:lnTo>
                <a:lnTo>
                  <a:pt x="1554736" y="4585357"/>
                </a:lnTo>
                <a:lnTo>
                  <a:pt x="1547747" y="4583525"/>
                </a:lnTo>
                <a:lnTo>
                  <a:pt x="1508795" y="4578446"/>
                </a:lnTo>
                <a:lnTo>
                  <a:pt x="1501361" y="4578289"/>
                </a:lnTo>
                <a:close/>
              </a:path>
              <a:path w="9415145" h="8568690">
                <a:moveTo>
                  <a:pt x="1598112" y="4675459"/>
                </a:moveTo>
                <a:lnTo>
                  <a:pt x="1566280" y="4675459"/>
                </a:lnTo>
                <a:lnTo>
                  <a:pt x="1567118" y="4689281"/>
                </a:lnTo>
                <a:lnTo>
                  <a:pt x="1585268" y="4711479"/>
                </a:lnTo>
                <a:lnTo>
                  <a:pt x="1595601" y="4711479"/>
                </a:lnTo>
                <a:lnTo>
                  <a:pt x="1597693" y="4711339"/>
                </a:lnTo>
                <a:lnTo>
                  <a:pt x="1600206" y="4711060"/>
                </a:lnTo>
                <a:lnTo>
                  <a:pt x="1602998" y="4710781"/>
                </a:lnTo>
                <a:lnTo>
                  <a:pt x="1606209" y="4710362"/>
                </a:lnTo>
                <a:lnTo>
                  <a:pt x="1609839" y="4709804"/>
                </a:lnTo>
                <a:lnTo>
                  <a:pt x="1609839" y="4681323"/>
                </a:lnTo>
                <a:lnTo>
                  <a:pt x="1602021" y="4681044"/>
                </a:lnTo>
                <a:lnTo>
                  <a:pt x="1598112" y="4676576"/>
                </a:lnTo>
                <a:lnTo>
                  <a:pt x="1598112" y="4675459"/>
                </a:lnTo>
                <a:close/>
              </a:path>
              <a:path w="9415145" h="8568690">
                <a:moveTo>
                  <a:pt x="1598112" y="4602163"/>
                </a:moveTo>
                <a:lnTo>
                  <a:pt x="1505968" y="4602163"/>
                </a:lnTo>
                <a:lnTo>
                  <a:pt x="1520104" y="4602817"/>
                </a:lnTo>
                <a:lnTo>
                  <a:pt x="1534030" y="4604781"/>
                </a:lnTo>
                <a:lnTo>
                  <a:pt x="1547747" y="4608053"/>
                </a:lnTo>
                <a:lnTo>
                  <a:pt x="1561254" y="4612634"/>
                </a:lnTo>
                <a:lnTo>
                  <a:pt x="1561254" y="4642650"/>
                </a:lnTo>
                <a:lnTo>
                  <a:pt x="1533009" y="4675878"/>
                </a:lnTo>
                <a:lnTo>
                  <a:pt x="1492984" y="4686349"/>
                </a:lnTo>
                <a:lnTo>
                  <a:pt x="1556088" y="4686349"/>
                </a:lnTo>
                <a:lnTo>
                  <a:pt x="1558611" y="4684150"/>
                </a:lnTo>
                <a:lnTo>
                  <a:pt x="1566280" y="4675459"/>
                </a:lnTo>
                <a:lnTo>
                  <a:pt x="1598112" y="4675459"/>
                </a:lnTo>
                <a:lnTo>
                  <a:pt x="1598112" y="4602163"/>
                </a:lnTo>
                <a:close/>
              </a:path>
              <a:path w="9415145" h="8568690">
                <a:moveTo>
                  <a:pt x="1579441" y="4517558"/>
                </a:moveTo>
                <a:lnTo>
                  <a:pt x="1503455" y="4517558"/>
                </a:lnTo>
                <a:lnTo>
                  <a:pt x="1516491" y="4518474"/>
                </a:lnTo>
                <a:lnTo>
                  <a:pt x="1527957" y="4521223"/>
                </a:lnTo>
                <a:lnTo>
                  <a:pt x="1557485" y="4549180"/>
                </a:lnTo>
                <a:lnTo>
                  <a:pt x="1561254" y="4571588"/>
                </a:lnTo>
                <a:lnTo>
                  <a:pt x="1561254" y="4587504"/>
                </a:lnTo>
                <a:lnTo>
                  <a:pt x="1598112" y="4587504"/>
                </a:lnTo>
                <a:lnTo>
                  <a:pt x="1598112" y="4575357"/>
                </a:lnTo>
                <a:lnTo>
                  <a:pt x="1596594" y="4555777"/>
                </a:lnTo>
                <a:lnTo>
                  <a:pt x="1592039" y="4538500"/>
                </a:lnTo>
                <a:lnTo>
                  <a:pt x="1584447" y="4523527"/>
                </a:lnTo>
                <a:lnTo>
                  <a:pt x="1579441" y="4517558"/>
                </a:lnTo>
                <a:close/>
              </a:path>
              <a:path w="9415145" h="8568690">
                <a:moveTo>
                  <a:pt x="1507643" y="4487402"/>
                </a:moveTo>
                <a:lnTo>
                  <a:pt x="1463247" y="4494941"/>
                </a:lnTo>
                <a:lnTo>
                  <a:pt x="1420526" y="4516720"/>
                </a:lnTo>
                <a:lnTo>
                  <a:pt x="1433928" y="4542688"/>
                </a:lnTo>
                <a:lnTo>
                  <a:pt x="1443012" y="4536982"/>
                </a:lnTo>
                <a:lnTo>
                  <a:pt x="1451834" y="4532008"/>
                </a:lnTo>
                <a:lnTo>
                  <a:pt x="1494529" y="4517977"/>
                </a:lnTo>
                <a:lnTo>
                  <a:pt x="1503455" y="4517558"/>
                </a:lnTo>
                <a:lnTo>
                  <a:pt x="1579441" y="4517558"/>
                </a:lnTo>
                <a:lnTo>
                  <a:pt x="1573819" y="4510857"/>
                </a:lnTo>
                <a:lnTo>
                  <a:pt x="1560574" y="4500595"/>
                </a:lnTo>
                <a:lnTo>
                  <a:pt x="1545129" y="4493266"/>
                </a:lnTo>
                <a:lnTo>
                  <a:pt x="1527486" y="4488868"/>
                </a:lnTo>
                <a:lnTo>
                  <a:pt x="1507643" y="4487402"/>
                </a:lnTo>
                <a:close/>
              </a:path>
              <a:path w="9415145" h="8568690">
                <a:moveTo>
                  <a:pt x="1693485" y="4491171"/>
                </a:moveTo>
                <a:lnTo>
                  <a:pt x="1656628" y="4491171"/>
                </a:lnTo>
                <a:lnTo>
                  <a:pt x="1656628" y="4709804"/>
                </a:lnTo>
                <a:lnTo>
                  <a:pt x="1693485" y="4709804"/>
                </a:lnTo>
                <a:lnTo>
                  <a:pt x="1693485" y="4614309"/>
                </a:lnTo>
                <a:lnTo>
                  <a:pt x="1844266" y="4614309"/>
                </a:lnTo>
                <a:lnTo>
                  <a:pt x="1844266" y="4581640"/>
                </a:lnTo>
                <a:lnTo>
                  <a:pt x="1693485" y="4581640"/>
                </a:lnTo>
                <a:lnTo>
                  <a:pt x="1693485" y="4491171"/>
                </a:lnTo>
                <a:close/>
              </a:path>
              <a:path w="9415145" h="8568690">
                <a:moveTo>
                  <a:pt x="1844266" y="4614309"/>
                </a:moveTo>
                <a:lnTo>
                  <a:pt x="1807408" y="4614309"/>
                </a:lnTo>
                <a:lnTo>
                  <a:pt x="1807408" y="4709804"/>
                </a:lnTo>
                <a:lnTo>
                  <a:pt x="1844266" y="4709804"/>
                </a:lnTo>
                <a:lnTo>
                  <a:pt x="1844266" y="4614309"/>
                </a:lnTo>
                <a:close/>
              </a:path>
              <a:path w="9415145" h="8568690">
                <a:moveTo>
                  <a:pt x="1844266" y="4491171"/>
                </a:moveTo>
                <a:lnTo>
                  <a:pt x="1807408" y="4491171"/>
                </a:lnTo>
                <a:lnTo>
                  <a:pt x="1807408" y="4581640"/>
                </a:lnTo>
                <a:lnTo>
                  <a:pt x="1844266" y="4581640"/>
                </a:lnTo>
                <a:lnTo>
                  <a:pt x="1844266" y="4491171"/>
                </a:lnTo>
                <a:close/>
              </a:path>
              <a:path w="9415145" h="8568690">
                <a:moveTo>
                  <a:pt x="2000017" y="4487402"/>
                </a:moveTo>
                <a:lnTo>
                  <a:pt x="1954861" y="4496119"/>
                </a:lnTo>
                <a:lnTo>
                  <a:pt x="1919496" y="4520595"/>
                </a:lnTo>
                <a:lnTo>
                  <a:pt x="1896800" y="4556641"/>
                </a:lnTo>
                <a:lnTo>
                  <a:pt x="1889026" y="4600069"/>
                </a:lnTo>
                <a:lnTo>
                  <a:pt x="1889916" y="4615068"/>
                </a:lnTo>
                <a:lnTo>
                  <a:pt x="1903266" y="4656612"/>
                </a:lnTo>
                <a:lnTo>
                  <a:pt x="1930752" y="4689909"/>
                </a:lnTo>
                <a:lnTo>
                  <a:pt x="1969652" y="4710118"/>
                </a:lnTo>
                <a:lnTo>
                  <a:pt x="2000436" y="4713992"/>
                </a:lnTo>
                <a:lnTo>
                  <a:pt x="2016483" y="4713023"/>
                </a:lnTo>
                <a:lnTo>
                  <a:pt x="2058654" y="4698495"/>
                </a:lnTo>
                <a:lnTo>
                  <a:pt x="2078904" y="4682160"/>
                </a:lnTo>
                <a:lnTo>
                  <a:pt x="1999598" y="4682160"/>
                </a:lnTo>
                <a:lnTo>
                  <a:pt x="1989756" y="4681480"/>
                </a:lnTo>
                <a:lnTo>
                  <a:pt x="1954966" y="4665355"/>
                </a:lnTo>
                <a:lnTo>
                  <a:pt x="1932140" y="4632267"/>
                </a:lnTo>
                <a:lnTo>
                  <a:pt x="1926721" y="4600069"/>
                </a:lnTo>
                <a:lnTo>
                  <a:pt x="1927323" y="4588682"/>
                </a:lnTo>
                <a:lnTo>
                  <a:pt x="1941590" y="4549887"/>
                </a:lnTo>
                <a:lnTo>
                  <a:pt x="1970908" y="4525123"/>
                </a:lnTo>
                <a:lnTo>
                  <a:pt x="1999180" y="4519233"/>
                </a:lnTo>
                <a:lnTo>
                  <a:pt x="2077628" y="4519233"/>
                </a:lnTo>
                <a:lnTo>
                  <a:pt x="2077292" y="4518815"/>
                </a:lnTo>
                <a:lnTo>
                  <a:pt x="2043681" y="4495648"/>
                </a:lnTo>
                <a:lnTo>
                  <a:pt x="2015619" y="4488318"/>
                </a:lnTo>
                <a:lnTo>
                  <a:pt x="2000017" y="4487402"/>
                </a:lnTo>
                <a:close/>
              </a:path>
              <a:path w="9415145" h="8568690">
                <a:moveTo>
                  <a:pt x="2057816" y="4648235"/>
                </a:moveTo>
                <a:lnTo>
                  <a:pt x="2024310" y="4677553"/>
                </a:lnTo>
                <a:lnTo>
                  <a:pt x="2016491" y="4680625"/>
                </a:lnTo>
                <a:lnTo>
                  <a:pt x="2008254" y="4682160"/>
                </a:lnTo>
                <a:lnTo>
                  <a:pt x="2078904" y="4682160"/>
                </a:lnTo>
                <a:lnTo>
                  <a:pt x="2080224" y="4680904"/>
                </a:lnTo>
                <a:lnTo>
                  <a:pt x="2088025" y="4670538"/>
                </a:lnTo>
                <a:lnTo>
                  <a:pt x="2093836" y="4659125"/>
                </a:lnTo>
                <a:lnTo>
                  <a:pt x="2057816" y="4648235"/>
                </a:lnTo>
                <a:close/>
              </a:path>
              <a:path w="9415145" h="8568690">
                <a:moveTo>
                  <a:pt x="2077628" y="4519233"/>
                </a:moveTo>
                <a:lnTo>
                  <a:pt x="1999180" y="4519233"/>
                </a:lnTo>
                <a:lnTo>
                  <a:pt x="2008184" y="4519783"/>
                </a:lnTo>
                <a:lnTo>
                  <a:pt x="2016771" y="4521432"/>
                </a:lnTo>
                <a:lnTo>
                  <a:pt x="2051534" y="4544599"/>
                </a:lnTo>
                <a:lnTo>
                  <a:pt x="2056141" y="4551903"/>
                </a:lnTo>
                <a:lnTo>
                  <a:pt x="2092161" y="4540594"/>
                </a:lnTo>
                <a:lnTo>
                  <a:pt x="2085512" y="4529076"/>
                </a:lnTo>
                <a:lnTo>
                  <a:pt x="2077628" y="4519233"/>
                </a:lnTo>
                <a:close/>
              </a:path>
              <a:path w="9415145" h="8568690">
                <a:moveTo>
                  <a:pt x="2318211" y="4491171"/>
                </a:moveTo>
                <a:lnTo>
                  <a:pt x="2169524" y="4491171"/>
                </a:lnTo>
                <a:lnTo>
                  <a:pt x="2167011" y="4554416"/>
                </a:lnTo>
                <a:lnTo>
                  <a:pt x="2165860" y="4577897"/>
                </a:lnTo>
                <a:lnTo>
                  <a:pt x="2161671" y="4616220"/>
                </a:lnTo>
                <a:lnTo>
                  <a:pt x="2151200" y="4653680"/>
                </a:lnTo>
                <a:lnTo>
                  <a:pt x="2116332" y="4678391"/>
                </a:lnTo>
                <a:lnTo>
                  <a:pt x="2116332" y="4711479"/>
                </a:lnTo>
                <a:lnTo>
                  <a:pt x="2161148" y="4697657"/>
                </a:lnTo>
                <a:lnTo>
                  <a:pt x="2183843" y="4666245"/>
                </a:lnTo>
                <a:lnTo>
                  <a:pt x="2197272" y="4610749"/>
                </a:lnTo>
                <a:lnTo>
                  <a:pt x="2201356" y="4557766"/>
                </a:lnTo>
                <a:lnTo>
                  <a:pt x="2202194" y="4523841"/>
                </a:lnTo>
                <a:lnTo>
                  <a:pt x="2318211" y="4523841"/>
                </a:lnTo>
                <a:lnTo>
                  <a:pt x="2318211" y="4491171"/>
                </a:lnTo>
                <a:close/>
              </a:path>
              <a:path w="9415145" h="8568690">
                <a:moveTo>
                  <a:pt x="2318211" y="4523841"/>
                </a:moveTo>
                <a:lnTo>
                  <a:pt x="2281353" y="4523841"/>
                </a:lnTo>
                <a:lnTo>
                  <a:pt x="2281353" y="4709804"/>
                </a:lnTo>
                <a:lnTo>
                  <a:pt x="2318211" y="4709804"/>
                </a:lnTo>
                <a:lnTo>
                  <a:pt x="2318211" y="4523841"/>
                </a:lnTo>
                <a:close/>
              </a:path>
              <a:path w="9415145" h="8568690">
                <a:moveTo>
                  <a:pt x="2539408" y="4490753"/>
                </a:moveTo>
                <a:lnTo>
                  <a:pt x="2449778" y="4490753"/>
                </a:lnTo>
                <a:lnTo>
                  <a:pt x="2439019" y="4491302"/>
                </a:lnTo>
                <a:lnTo>
                  <a:pt x="2403104" y="4504339"/>
                </a:lnTo>
                <a:lnTo>
                  <a:pt x="2378366" y="4539652"/>
                </a:lnTo>
                <a:lnTo>
                  <a:pt x="2376063" y="4558185"/>
                </a:lnTo>
                <a:lnTo>
                  <a:pt x="2376874" y="4571117"/>
                </a:lnTo>
                <a:lnTo>
                  <a:pt x="2396062" y="4608969"/>
                </a:lnTo>
                <a:lnTo>
                  <a:pt x="2423391" y="4621848"/>
                </a:lnTo>
                <a:lnTo>
                  <a:pt x="2361403" y="4709804"/>
                </a:lnTo>
                <a:lnTo>
                  <a:pt x="2402030" y="4709804"/>
                </a:lnTo>
                <a:lnTo>
                  <a:pt x="2459830" y="4627712"/>
                </a:lnTo>
                <a:lnTo>
                  <a:pt x="2539408" y="4627712"/>
                </a:lnTo>
                <a:lnTo>
                  <a:pt x="2539408" y="4600488"/>
                </a:lnTo>
                <a:lnTo>
                  <a:pt x="2452291" y="4600488"/>
                </a:lnTo>
                <a:lnTo>
                  <a:pt x="2443233" y="4599728"/>
                </a:lnTo>
                <a:lnTo>
                  <a:pt x="2413941" y="4567295"/>
                </a:lnTo>
                <a:lnTo>
                  <a:pt x="2413339" y="4559023"/>
                </a:lnTo>
                <a:lnTo>
                  <a:pt x="2414072" y="4550829"/>
                </a:lnTo>
                <a:lnTo>
                  <a:pt x="2447134" y="4520359"/>
                </a:lnTo>
                <a:lnTo>
                  <a:pt x="2456479" y="4519652"/>
                </a:lnTo>
                <a:lnTo>
                  <a:pt x="2539408" y="4519652"/>
                </a:lnTo>
                <a:lnTo>
                  <a:pt x="2539408" y="4490753"/>
                </a:lnTo>
                <a:close/>
              </a:path>
              <a:path w="9415145" h="8568690">
                <a:moveTo>
                  <a:pt x="2539408" y="4627712"/>
                </a:moveTo>
                <a:lnTo>
                  <a:pt x="2502551" y="4627712"/>
                </a:lnTo>
                <a:lnTo>
                  <a:pt x="2502551" y="4709804"/>
                </a:lnTo>
                <a:lnTo>
                  <a:pt x="2539408" y="4709804"/>
                </a:lnTo>
                <a:lnTo>
                  <a:pt x="2539408" y="4627712"/>
                </a:lnTo>
                <a:close/>
              </a:path>
              <a:path w="9415145" h="8568690">
                <a:moveTo>
                  <a:pt x="2539408" y="4519652"/>
                </a:moveTo>
                <a:lnTo>
                  <a:pt x="2502551" y="4519652"/>
                </a:lnTo>
                <a:lnTo>
                  <a:pt x="2502551" y="4600488"/>
                </a:lnTo>
                <a:lnTo>
                  <a:pt x="2539408" y="4600488"/>
                </a:lnTo>
                <a:lnTo>
                  <a:pt x="2539408" y="4519652"/>
                </a:lnTo>
                <a:close/>
              </a:path>
              <a:path w="9415145" h="8568690">
                <a:moveTo>
                  <a:pt x="2635456" y="4491171"/>
                </a:moveTo>
                <a:lnTo>
                  <a:pt x="2598598" y="4491171"/>
                </a:lnTo>
                <a:lnTo>
                  <a:pt x="2598598" y="4709804"/>
                </a:lnTo>
                <a:lnTo>
                  <a:pt x="2771159" y="4709804"/>
                </a:lnTo>
                <a:lnTo>
                  <a:pt x="2771159" y="4761321"/>
                </a:lnTo>
                <a:lnTo>
                  <a:pt x="2803828" y="4761321"/>
                </a:lnTo>
                <a:lnTo>
                  <a:pt x="2803828" y="4677553"/>
                </a:lnTo>
                <a:lnTo>
                  <a:pt x="2635456" y="4677553"/>
                </a:lnTo>
                <a:lnTo>
                  <a:pt x="2635456" y="4491171"/>
                </a:lnTo>
                <a:close/>
              </a:path>
              <a:path w="9415145" h="8568690">
                <a:moveTo>
                  <a:pt x="2773671" y="4491171"/>
                </a:moveTo>
                <a:lnTo>
                  <a:pt x="2736814" y="4491171"/>
                </a:lnTo>
                <a:lnTo>
                  <a:pt x="2736814" y="4677553"/>
                </a:lnTo>
                <a:lnTo>
                  <a:pt x="2773671" y="4677553"/>
                </a:lnTo>
                <a:lnTo>
                  <a:pt x="2773671" y="4491171"/>
                </a:lnTo>
                <a:close/>
              </a:path>
              <a:path w="9415145" h="8568690">
                <a:moveTo>
                  <a:pt x="2881695" y="4404054"/>
                </a:moveTo>
                <a:lnTo>
                  <a:pt x="2844838" y="4404054"/>
                </a:lnTo>
                <a:lnTo>
                  <a:pt x="2844838" y="4450126"/>
                </a:lnTo>
                <a:lnTo>
                  <a:pt x="2881695" y="4450126"/>
                </a:lnTo>
                <a:lnTo>
                  <a:pt x="2881695" y="4404054"/>
                </a:lnTo>
                <a:close/>
              </a:path>
              <a:path w="9415145" h="8568690">
                <a:moveTo>
                  <a:pt x="2881695" y="4491171"/>
                </a:moveTo>
                <a:lnTo>
                  <a:pt x="2844838" y="4491171"/>
                </a:lnTo>
                <a:lnTo>
                  <a:pt x="2844838" y="4709804"/>
                </a:lnTo>
                <a:lnTo>
                  <a:pt x="2881695" y="4709804"/>
                </a:lnTo>
                <a:lnTo>
                  <a:pt x="2881695" y="4491171"/>
                </a:lnTo>
                <a:close/>
              </a:path>
              <a:path w="9415145" h="8568690">
                <a:moveTo>
                  <a:pt x="2978223" y="4491171"/>
                </a:moveTo>
                <a:lnTo>
                  <a:pt x="2941366" y="4491171"/>
                </a:lnTo>
                <a:lnTo>
                  <a:pt x="2941366" y="4709804"/>
                </a:lnTo>
                <a:lnTo>
                  <a:pt x="2978223" y="4709804"/>
                </a:lnTo>
                <a:lnTo>
                  <a:pt x="2978223" y="4491171"/>
                </a:lnTo>
                <a:close/>
              </a:path>
              <a:path w="9415145" h="8568690">
                <a:moveTo>
                  <a:pt x="2941366" y="4405310"/>
                </a:moveTo>
                <a:lnTo>
                  <a:pt x="2910372" y="4405310"/>
                </a:lnTo>
                <a:lnTo>
                  <a:pt x="2910372" y="4448031"/>
                </a:lnTo>
                <a:lnTo>
                  <a:pt x="2941366" y="4448031"/>
                </a:lnTo>
                <a:lnTo>
                  <a:pt x="2941366" y="4405310"/>
                </a:lnTo>
                <a:close/>
              </a:path>
              <a:path w="9415145" h="8568690">
                <a:moveTo>
                  <a:pt x="3009218" y="4405310"/>
                </a:moveTo>
                <a:lnTo>
                  <a:pt x="2978223" y="4405310"/>
                </a:lnTo>
                <a:lnTo>
                  <a:pt x="2978223" y="4448031"/>
                </a:lnTo>
                <a:lnTo>
                  <a:pt x="3009218" y="4448031"/>
                </a:lnTo>
                <a:lnTo>
                  <a:pt x="3009218" y="4405310"/>
                </a:lnTo>
                <a:close/>
              </a:path>
              <a:path w="9415145" h="8568690">
                <a:moveTo>
                  <a:pt x="3180688" y="4404054"/>
                </a:moveTo>
                <a:lnTo>
                  <a:pt x="3143830" y="4404054"/>
                </a:lnTo>
                <a:lnTo>
                  <a:pt x="3143830" y="4450126"/>
                </a:lnTo>
                <a:lnTo>
                  <a:pt x="3180688" y="4450126"/>
                </a:lnTo>
                <a:lnTo>
                  <a:pt x="3180688" y="4404054"/>
                </a:lnTo>
                <a:close/>
              </a:path>
              <a:path w="9415145" h="8568690">
                <a:moveTo>
                  <a:pt x="3180688" y="4491171"/>
                </a:moveTo>
                <a:lnTo>
                  <a:pt x="3143830" y="4491171"/>
                </a:lnTo>
                <a:lnTo>
                  <a:pt x="3143830" y="4709804"/>
                </a:lnTo>
                <a:lnTo>
                  <a:pt x="3180688" y="4709804"/>
                </a:lnTo>
                <a:lnTo>
                  <a:pt x="3180688" y="4491171"/>
                </a:lnTo>
                <a:close/>
              </a:path>
              <a:path w="9415145" h="8568690">
                <a:moveTo>
                  <a:pt x="3436345" y="4523841"/>
                </a:moveTo>
                <a:lnTo>
                  <a:pt x="3399487" y="4523841"/>
                </a:lnTo>
                <a:lnTo>
                  <a:pt x="3399487" y="4709804"/>
                </a:lnTo>
                <a:lnTo>
                  <a:pt x="3436345" y="4709804"/>
                </a:lnTo>
                <a:lnTo>
                  <a:pt x="3436345" y="4523841"/>
                </a:lnTo>
                <a:close/>
              </a:path>
              <a:path w="9415145" h="8568690">
                <a:moveTo>
                  <a:pt x="3511735" y="4491171"/>
                </a:moveTo>
                <a:lnTo>
                  <a:pt x="3324097" y="4491171"/>
                </a:lnTo>
                <a:lnTo>
                  <a:pt x="3324097" y="4523841"/>
                </a:lnTo>
                <a:lnTo>
                  <a:pt x="3511735" y="4523841"/>
                </a:lnTo>
                <a:lnTo>
                  <a:pt x="3511735" y="4491171"/>
                </a:lnTo>
                <a:close/>
              </a:path>
              <a:path w="9415145" h="8568690">
                <a:moveTo>
                  <a:pt x="3558824" y="4662894"/>
                </a:moveTo>
                <a:lnTo>
                  <a:pt x="3527831" y="4662894"/>
                </a:lnTo>
                <a:lnTo>
                  <a:pt x="3527831" y="4709804"/>
                </a:lnTo>
                <a:lnTo>
                  <a:pt x="3558824" y="4709804"/>
                </a:lnTo>
                <a:lnTo>
                  <a:pt x="3558824" y="4662894"/>
                </a:lnTo>
                <a:close/>
              </a:path>
              <a:path w="9415145" h="8568690">
                <a:moveTo>
                  <a:pt x="3927851" y="4677135"/>
                </a:moveTo>
                <a:lnTo>
                  <a:pt x="3697073" y="4677135"/>
                </a:lnTo>
                <a:lnTo>
                  <a:pt x="3697073" y="4761321"/>
                </a:lnTo>
                <a:lnTo>
                  <a:pt x="3729742" y="4761321"/>
                </a:lnTo>
                <a:lnTo>
                  <a:pt x="3729742" y="4709804"/>
                </a:lnTo>
                <a:lnTo>
                  <a:pt x="3927851" y="4709804"/>
                </a:lnTo>
                <a:lnTo>
                  <a:pt x="3927851" y="4677135"/>
                </a:lnTo>
                <a:close/>
              </a:path>
              <a:path w="9415145" h="8568690">
                <a:moveTo>
                  <a:pt x="3927851" y="4709804"/>
                </a:moveTo>
                <a:lnTo>
                  <a:pt x="3895182" y="4709804"/>
                </a:lnTo>
                <a:lnTo>
                  <a:pt x="3895182" y="4761321"/>
                </a:lnTo>
                <a:lnTo>
                  <a:pt x="3927851" y="4761321"/>
                </a:lnTo>
                <a:lnTo>
                  <a:pt x="3927851" y="4709804"/>
                </a:lnTo>
                <a:close/>
              </a:path>
              <a:path w="9415145" h="8568690">
                <a:moveTo>
                  <a:pt x="3898114" y="4491171"/>
                </a:moveTo>
                <a:lnTo>
                  <a:pt x="3749427" y="4491171"/>
                </a:lnTo>
                <a:lnTo>
                  <a:pt x="3747333" y="4554416"/>
                </a:lnTo>
                <a:lnTo>
                  <a:pt x="3746391" y="4577530"/>
                </a:lnTo>
                <a:lnTo>
                  <a:pt x="3739794" y="4630225"/>
                </a:lnTo>
                <a:lnTo>
                  <a:pt x="3723460" y="4667083"/>
                </a:lnTo>
                <a:lnTo>
                  <a:pt x="3709778" y="4677135"/>
                </a:lnTo>
                <a:lnTo>
                  <a:pt x="3753197" y="4677135"/>
                </a:lnTo>
                <a:lnTo>
                  <a:pt x="3772044" y="4639020"/>
                </a:lnTo>
                <a:lnTo>
                  <a:pt x="3779662" y="4582949"/>
                </a:lnTo>
                <a:lnTo>
                  <a:pt x="3782097" y="4523841"/>
                </a:lnTo>
                <a:lnTo>
                  <a:pt x="3898114" y="4523841"/>
                </a:lnTo>
                <a:lnTo>
                  <a:pt x="3898114" y="4491171"/>
                </a:lnTo>
                <a:close/>
              </a:path>
              <a:path w="9415145" h="8568690">
                <a:moveTo>
                  <a:pt x="3898114" y="4523841"/>
                </a:moveTo>
                <a:lnTo>
                  <a:pt x="3861256" y="4523841"/>
                </a:lnTo>
                <a:lnTo>
                  <a:pt x="3861256" y="4677135"/>
                </a:lnTo>
                <a:lnTo>
                  <a:pt x="3898114" y="4677135"/>
                </a:lnTo>
                <a:lnTo>
                  <a:pt x="3898114" y="4523841"/>
                </a:lnTo>
                <a:close/>
              </a:path>
              <a:path w="9415145" h="8568690">
                <a:moveTo>
                  <a:pt x="3996884" y="4662894"/>
                </a:moveTo>
                <a:lnTo>
                  <a:pt x="3965890" y="4662894"/>
                </a:lnTo>
                <a:lnTo>
                  <a:pt x="3965890" y="4709804"/>
                </a:lnTo>
                <a:lnTo>
                  <a:pt x="3996884" y="4709804"/>
                </a:lnTo>
                <a:lnTo>
                  <a:pt x="3996884" y="4662894"/>
                </a:lnTo>
                <a:close/>
              </a:path>
              <a:path w="9415145" h="8568690">
                <a:moveTo>
                  <a:pt x="4065216" y="4398190"/>
                </a:moveTo>
                <a:lnTo>
                  <a:pt x="4036735" y="4410755"/>
                </a:lnTo>
                <a:lnTo>
                  <a:pt x="4040793" y="4417012"/>
                </a:lnTo>
                <a:lnTo>
                  <a:pt x="4045007" y="4424053"/>
                </a:lnTo>
                <a:lnTo>
                  <a:pt x="4062912" y="4459340"/>
                </a:lnTo>
                <a:lnTo>
                  <a:pt x="4079128" y="4501747"/>
                </a:lnTo>
                <a:lnTo>
                  <a:pt x="4088985" y="4545201"/>
                </a:lnTo>
                <a:lnTo>
                  <a:pt x="4090346" y="4566143"/>
                </a:lnTo>
                <a:lnTo>
                  <a:pt x="4089456" y="4583001"/>
                </a:lnTo>
                <a:lnTo>
                  <a:pt x="4076106" y="4637345"/>
                </a:lnTo>
                <a:lnTo>
                  <a:pt x="4059352" y="4675145"/>
                </a:lnTo>
                <a:lnTo>
                  <a:pt x="4037573" y="4713154"/>
                </a:lnTo>
                <a:lnTo>
                  <a:pt x="4064797" y="4727395"/>
                </a:lnTo>
                <a:lnTo>
                  <a:pt x="4088776" y="4687605"/>
                </a:lnTo>
                <a:lnTo>
                  <a:pt x="4107937" y="4646978"/>
                </a:lnTo>
                <a:lnTo>
                  <a:pt x="4120502" y="4605723"/>
                </a:lnTo>
                <a:lnTo>
                  <a:pt x="4124691" y="4564887"/>
                </a:lnTo>
                <a:lnTo>
                  <a:pt x="4123591" y="4543631"/>
                </a:lnTo>
                <a:lnTo>
                  <a:pt x="4114796" y="4501747"/>
                </a:lnTo>
                <a:lnTo>
                  <a:pt x="4098042" y="4460544"/>
                </a:lnTo>
                <a:lnTo>
                  <a:pt x="4077100" y="4419079"/>
                </a:lnTo>
                <a:lnTo>
                  <a:pt x="4065216" y="4398190"/>
                </a:lnTo>
                <a:close/>
              </a:path>
              <a:path w="9415145" h="8568690">
                <a:moveTo>
                  <a:pt x="4203936" y="4662894"/>
                </a:moveTo>
                <a:lnTo>
                  <a:pt x="4169172" y="4662894"/>
                </a:lnTo>
                <a:lnTo>
                  <a:pt x="4169172" y="4706453"/>
                </a:lnTo>
                <a:lnTo>
                  <a:pt x="4181737" y="4706453"/>
                </a:lnTo>
                <a:lnTo>
                  <a:pt x="4173361" y="4743729"/>
                </a:lnTo>
                <a:lnTo>
                  <a:pt x="4191370" y="4743729"/>
                </a:lnTo>
                <a:lnTo>
                  <a:pt x="4203936" y="4706453"/>
                </a:lnTo>
                <a:lnTo>
                  <a:pt x="4203936" y="4662894"/>
                </a:lnTo>
                <a:close/>
              </a:path>
              <a:path w="9415145" h="8568690">
                <a:moveTo>
                  <a:pt x="4456438" y="4523841"/>
                </a:moveTo>
                <a:lnTo>
                  <a:pt x="4419580" y="4523841"/>
                </a:lnTo>
                <a:lnTo>
                  <a:pt x="4419580" y="4709804"/>
                </a:lnTo>
                <a:lnTo>
                  <a:pt x="4456438" y="4709804"/>
                </a:lnTo>
                <a:lnTo>
                  <a:pt x="4456438" y="4523841"/>
                </a:lnTo>
                <a:close/>
              </a:path>
              <a:path w="9415145" h="8568690">
                <a:moveTo>
                  <a:pt x="4531828" y="4491171"/>
                </a:moveTo>
                <a:lnTo>
                  <a:pt x="4344190" y="4491171"/>
                </a:lnTo>
                <a:lnTo>
                  <a:pt x="4344190" y="4523841"/>
                </a:lnTo>
                <a:lnTo>
                  <a:pt x="4531828" y="4523841"/>
                </a:lnTo>
                <a:lnTo>
                  <a:pt x="4531828" y="4491171"/>
                </a:lnTo>
                <a:close/>
              </a:path>
              <a:path w="9415145" h="8568690">
                <a:moveTo>
                  <a:pt x="4645081" y="4578289"/>
                </a:moveTo>
                <a:lnTo>
                  <a:pt x="4596496" y="4586666"/>
                </a:lnTo>
                <a:lnTo>
                  <a:pt x="4563408" y="4610540"/>
                </a:lnTo>
                <a:lnTo>
                  <a:pt x="4551680" y="4646559"/>
                </a:lnTo>
                <a:lnTo>
                  <a:pt x="4552282" y="4655774"/>
                </a:lnTo>
                <a:lnTo>
                  <a:pt x="4572831" y="4694516"/>
                </a:lnTo>
                <a:lnTo>
                  <a:pt x="4616469" y="4713442"/>
                </a:lnTo>
                <a:lnTo>
                  <a:pt x="4627071" y="4713992"/>
                </a:lnTo>
                <a:lnTo>
                  <a:pt x="4638405" y="4713364"/>
                </a:lnTo>
                <a:lnTo>
                  <a:pt x="4683692" y="4698390"/>
                </a:lnTo>
                <a:lnTo>
                  <a:pt x="4699807" y="4686349"/>
                </a:lnTo>
                <a:lnTo>
                  <a:pt x="4636704" y="4686349"/>
                </a:lnTo>
                <a:lnTo>
                  <a:pt x="4628851" y="4685956"/>
                </a:lnTo>
                <a:lnTo>
                  <a:pt x="4592307" y="4664151"/>
                </a:lnTo>
                <a:lnTo>
                  <a:pt x="4586862" y="4650608"/>
                </a:lnTo>
                <a:lnTo>
                  <a:pt x="4586978" y="4642650"/>
                </a:lnTo>
                <a:lnTo>
                  <a:pt x="4613485" y="4608524"/>
                </a:lnTo>
                <a:lnTo>
                  <a:pt x="4649688" y="4602163"/>
                </a:lnTo>
                <a:lnTo>
                  <a:pt x="4741832" y="4602163"/>
                </a:lnTo>
                <a:lnTo>
                  <a:pt x="4741832" y="4587504"/>
                </a:lnTo>
                <a:lnTo>
                  <a:pt x="4704974" y="4587504"/>
                </a:lnTo>
                <a:lnTo>
                  <a:pt x="4698456" y="4585357"/>
                </a:lnTo>
                <a:lnTo>
                  <a:pt x="4691467" y="4583525"/>
                </a:lnTo>
                <a:lnTo>
                  <a:pt x="4652515" y="4578446"/>
                </a:lnTo>
                <a:lnTo>
                  <a:pt x="4645081" y="4578289"/>
                </a:lnTo>
                <a:close/>
              </a:path>
              <a:path w="9415145" h="8568690">
                <a:moveTo>
                  <a:pt x="4741832" y="4675459"/>
                </a:moveTo>
                <a:lnTo>
                  <a:pt x="4710000" y="4675459"/>
                </a:lnTo>
                <a:lnTo>
                  <a:pt x="4710838" y="4689281"/>
                </a:lnTo>
                <a:lnTo>
                  <a:pt x="4728987" y="4711479"/>
                </a:lnTo>
                <a:lnTo>
                  <a:pt x="4739320" y="4711479"/>
                </a:lnTo>
                <a:lnTo>
                  <a:pt x="4741413" y="4711339"/>
                </a:lnTo>
                <a:lnTo>
                  <a:pt x="4743926" y="4711060"/>
                </a:lnTo>
                <a:lnTo>
                  <a:pt x="4746718" y="4710781"/>
                </a:lnTo>
                <a:lnTo>
                  <a:pt x="4749929" y="4710362"/>
                </a:lnTo>
                <a:lnTo>
                  <a:pt x="4753559" y="4709804"/>
                </a:lnTo>
                <a:lnTo>
                  <a:pt x="4753559" y="4681323"/>
                </a:lnTo>
                <a:lnTo>
                  <a:pt x="4745741" y="4681044"/>
                </a:lnTo>
                <a:lnTo>
                  <a:pt x="4741832" y="4676576"/>
                </a:lnTo>
                <a:lnTo>
                  <a:pt x="4741832" y="4675459"/>
                </a:lnTo>
                <a:close/>
              </a:path>
              <a:path w="9415145" h="8568690">
                <a:moveTo>
                  <a:pt x="4741832" y="4602163"/>
                </a:moveTo>
                <a:lnTo>
                  <a:pt x="4649688" y="4602163"/>
                </a:lnTo>
                <a:lnTo>
                  <a:pt x="4663823" y="4602817"/>
                </a:lnTo>
                <a:lnTo>
                  <a:pt x="4677750" y="4604781"/>
                </a:lnTo>
                <a:lnTo>
                  <a:pt x="4691467" y="4608053"/>
                </a:lnTo>
                <a:lnTo>
                  <a:pt x="4704974" y="4612634"/>
                </a:lnTo>
                <a:lnTo>
                  <a:pt x="4704974" y="4642650"/>
                </a:lnTo>
                <a:lnTo>
                  <a:pt x="4676729" y="4675878"/>
                </a:lnTo>
                <a:lnTo>
                  <a:pt x="4636704" y="4686349"/>
                </a:lnTo>
                <a:lnTo>
                  <a:pt x="4699807" y="4686349"/>
                </a:lnTo>
                <a:lnTo>
                  <a:pt x="4702330" y="4684150"/>
                </a:lnTo>
                <a:lnTo>
                  <a:pt x="4710000" y="4675459"/>
                </a:lnTo>
                <a:lnTo>
                  <a:pt x="4741832" y="4675459"/>
                </a:lnTo>
                <a:lnTo>
                  <a:pt x="4741832" y="4602163"/>
                </a:lnTo>
                <a:close/>
              </a:path>
              <a:path w="9415145" h="8568690">
                <a:moveTo>
                  <a:pt x="4723160" y="4517558"/>
                </a:moveTo>
                <a:lnTo>
                  <a:pt x="4647175" y="4517558"/>
                </a:lnTo>
                <a:lnTo>
                  <a:pt x="4660211" y="4518474"/>
                </a:lnTo>
                <a:lnTo>
                  <a:pt x="4671677" y="4521223"/>
                </a:lnTo>
                <a:lnTo>
                  <a:pt x="4701204" y="4549180"/>
                </a:lnTo>
                <a:lnTo>
                  <a:pt x="4704974" y="4571588"/>
                </a:lnTo>
                <a:lnTo>
                  <a:pt x="4704974" y="4587504"/>
                </a:lnTo>
                <a:lnTo>
                  <a:pt x="4741832" y="4587504"/>
                </a:lnTo>
                <a:lnTo>
                  <a:pt x="4741832" y="4575357"/>
                </a:lnTo>
                <a:lnTo>
                  <a:pt x="4740313" y="4555777"/>
                </a:lnTo>
                <a:lnTo>
                  <a:pt x="4735759" y="4538500"/>
                </a:lnTo>
                <a:lnTo>
                  <a:pt x="4728167" y="4523527"/>
                </a:lnTo>
                <a:lnTo>
                  <a:pt x="4723160" y="4517558"/>
                </a:lnTo>
                <a:close/>
              </a:path>
              <a:path w="9415145" h="8568690">
                <a:moveTo>
                  <a:pt x="4651363" y="4487402"/>
                </a:moveTo>
                <a:lnTo>
                  <a:pt x="4606967" y="4494941"/>
                </a:lnTo>
                <a:lnTo>
                  <a:pt x="4564245" y="4516720"/>
                </a:lnTo>
                <a:lnTo>
                  <a:pt x="4577648" y="4542688"/>
                </a:lnTo>
                <a:lnTo>
                  <a:pt x="4586732" y="4536982"/>
                </a:lnTo>
                <a:lnTo>
                  <a:pt x="4595553" y="4532008"/>
                </a:lnTo>
                <a:lnTo>
                  <a:pt x="4638248" y="4517977"/>
                </a:lnTo>
                <a:lnTo>
                  <a:pt x="4647175" y="4517558"/>
                </a:lnTo>
                <a:lnTo>
                  <a:pt x="4723160" y="4517558"/>
                </a:lnTo>
                <a:lnTo>
                  <a:pt x="4717539" y="4510857"/>
                </a:lnTo>
                <a:lnTo>
                  <a:pt x="4704294" y="4500595"/>
                </a:lnTo>
                <a:lnTo>
                  <a:pt x="4688849" y="4493266"/>
                </a:lnTo>
                <a:lnTo>
                  <a:pt x="4671205" y="4488868"/>
                </a:lnTo>
                <a:lnTo>
                  <a:pt x="4651363" y="4487402"/>
                </a:lnTo>
                <a:close/>
              </a:path>
              <a:path w="9415145" h="8568690">
                <a:moveTo>
                  <a:pt x="4837205" y="4491171"/>
                </a:moveTo>
                <a:lnTo>
                  <a:pt x="4800347" y="4491171"/>
                </a:lnTo>
                <a:lnTo>
                  <a:pt x="4800347" y="4709804"/>
                </a:lnTo>
                <a:lnTo>
                  <a:pt x="4837205" y="4709804"/>
                </a:lnTo>
                <a:lnTo>
                  <a:pt x="4837205" y="4615147"/>
                </a:lnTo>
                <a:lnTo>
                  <a:pt x="4904992" y="4615147"/>
                </a:lnTo>
                <a:lnTo>
                  <a:pt x="4890397" y="4597137"/>
                </a:lnTo>
                <a:lnTo>
                  <a:pt x="4902664" y="4581221"/>
                </a:lnTo>
                <a:lnTo>
                  <a:pt x="4837205" y="4581221"/>
                </a:lnTo>
                <a:lnTo>
                  <a:pt x="4837205" y="4491171"/>
                </a:lnTo>
                <a:close/>
              </a:path>
              <a:path w="9415145" h="8568690">
                <a:moveTo>
                  <a:pt x="4904992" y="4615147"/>
                </a:moveTo>
                <a:lnTo>
                  <a:pt x="4861498" y="4615147"/>
                </a:lnTo>
                <a:lnTo>
                  <a:pt x="4938982" y="4709804"/>
                </a:lnTo>
                <a:lnTo>
                  <a:pt x="4981703" y="4709804"/>
                </a:lnTo>
                <a:lnTo>
                  <a:pt x="4904992" y="4615147"/>
                </a:lnTo>
                <a:close/>
              </a:path>
              <a:path w="9415145" h="8568690">
                <a:moveTo>
                  <a:pt x="4972070" y="4491171"/>
                </a:moveTo>
                <a:lnTo>
                  <a:pt x="4930187" y="4491171"/>
                </a:lnTo>
                <a:lnTo>
                  <a:pt x="4861498" y="4581221"/>
                </a:lnTo>
                <a:lnTo>
                  <a:pt x="4902664" y="4581221"/>
                </a:lnTo>
                <a:lnTo>
                  <a:pt x="4972070" y="4491171"/>
                </a:lnTo>
                <a:close/>
              </a:path>
              <a:path w="9415145" h="8568690">
                <a:moveTo>
                  <a:pt x="5160749" y="4404054"/>
                </a:moveTo>
                <a:lnTo>
                  <a:pt x="5123891" y="4404054"/>
                </a:lnTo>
                <a:lnTo>
                  <a:pt x="5123891" y="4450126"/>
                </a:lnTo>
                <a:lnTo>
                  <a:pt x="5160749" y="4450126"/>
                </a:lnTo>
                <a:lnTo>
                  <a:pt x="5160749" y="4404054"/>
                </a:lnTo>
                <a:close/>
              </a:path>
              <a:path w="9415145" h="8568690">
                <a:moveTo>
                  <a:pt x="5160749" y="4491171"/>
                </a:moveTo>
                <a:lnTo>
                  <a:pt x="5123891" y="4491171"/>
                </a:lnTo>
                <a:lnTo>
                  <a:pt x="5123891" y="4709804"/>
                </a:lnTo>
                <a:lnTo>
                  <a:pt x="5160749" y="4709804"/>
                </a:lnTo>
                <a:lnTo>
                  <a:pt x="5160749" y="4491171"/>
                </a:lnTo>
                <a:close/>
              </a:path>
              <a:path w="9415145" h="8568690">
                <a:moveTo>
                  <a:pt x="5532841" y="4677135"/>
                </a:moveTo>
                <a:lnTo>
                  <a:pt x="5302063" y="4677135"/>
                </a:lnTo>
                <a:lnTo>
                  <a:pt x="5302063" y="4761321"/>
                </a:lnTo>
                <a:lnTo>
                  <a:pt x="5334733" y="4761321"/>
                </a:lnTo>
                <a:lnTo>
                  <a:pt x="5334733" y="4709804"/>
                </a:lnTo>
                <a:lnTo>
                  <a:pt x="5532841" y="4709804"/>
                </a:lnTo>
                <a:lnTo>
                  <a:pt x="5532841" y="4677135"/>
                </a:lnTo>
                <a:close/>
              </a:path>
              <a:path w="9415145" h="8568690">
                <a:moveTo>
                  <a:pt x="5532841" y="4709804"/>
                </a:moveTo>
                <a:lnTo>
                  <a:pt x="5500172" y="4709804"/>
                </a:lnTo>
                <a:lnTo>
                  <a:pt x="5500172" y="4761321"/>
                </a:lnTo>
                <a:lnTo>
                  <a:pt x="5532841" y="4761321"/>
                </a:lnTo>
                <a:lnTo>
                  <a:pt x="5532841" y="4709804"/>
                </a:lnTo>
                <a:close/>
              </a:path>
              <a:path w="9415145" h="8568690">
                <a:moveTo>
                  <a:pt x="5503104" y="4491171"/>
                </a:moveTo>
                <a:lnTo>
                  <a:pt x="5354418" y="4491171"/>
                </a:lnTo>
                <a:lnTo>
                  <a:pt x="5352324" y="4554416"/>
                </a:lnTo>
                <a:lnTo>
                  <a:pt x="5351381" y="4577530"/>
                </a:lnTo>
                <a:lnTo>
                  <a:pt x="5344784" y="4630225"/>
                </a:lnTo>
                <a:lnTo>
                  <a:pt x="5328450" y="4667083"/>
                </a:lnTo>
                <a:lnTo>
                  <a:pt x="5314768" y="4677135"/>
                </a:lnTo>
                <a:lnTo>
                  <a:pt x="5358187" y="4677135"/>
                </a:lnTo>
                <a:lnTo>
                  <a:pt x="5377035" y="4639020"/>
                </a:lnTo>
                <a:lnTo>
                  <a:pt x="5384652" y="4582949"/>
                </a:lnTo>
                <a:lnTo>
                  <a:pt x="5387087" y="4523841"/>
                </a:lnTo>
                <a:lnTo>
                  <a:pt x="5503104" y="4523841"/>
                </a:lnTo>
                <a:lnTo>
                  <a:pt x="5503104" y="4491171"/>
                </a:lnTo>
                <a:close/>
              </a:path>
              <a:path w="9415145" h="8568690">
                <a:moveTo>
                  <a:pt x="5503104" y="4523841"/>
                </a:moveTo>
                <a:lnTo>
                  <a:pt x="5466247" y="4523841"/>
                </a:lnTo>
                <a:lnTo>
                  <a:pt x="5466247" y="4677135"/>
                </a:lnTo>
                <a:lnTo>
                  <a:pt x="5503104" y="4677135"/>
                </a:lnTo>
                <a:lnTo>
                  <a:pt x="5503104" y="4523841"/>
                </a:lnTo>
                <a:close/>
              </a:path>
              <a:path w="9415145" h="8568690">
                <a:moveTo>
                  <a:pt x="5756425" y="4491171"/>
                </a:moveTo>
                <a:lnTo>
                  <a:pt x="5607738" y="4491171"/>
                </a:lnTo>
                <a:lnTo>
                  <a:pt x="5605225" y="4554416"/>
                </a:lnTo>
                <a:lnTo>
                  <a:pt x="5604073" y="4577897"/>
                </a:lnTo>
                <a:lnTo>
                  <a:pt x="5599885" y="4616220"/>
                </a:lnTo>
                <a:lnTo>
                  <a:pt x="5589414" y="4653680"/>
                </a:lnTo>
                <a:lnTo>
                  <a:pt x="5554546" y="4678391"/>
                </a:lnTo>
                <a:lnTo>
                  <a:pt x="5554546" y="4711479"/>
                </a:lnTo>
                <a:lnTo>
                  <a:pt x="5599361" y="4697657"/>
                </a:lnTo>
                <a:lnTo>
                  <a:pt x="5622057" y="4666245"/>
                </a:lnTo>
                <a:lnTo>
                  <a:pt x="5635485" y="4610749"/>
                </a:lnTo>
                <a:lnTo>
                  <a:pt x="5639569" y="4557766"/>
                </a:lnTo>
                <a:lnTo>
                  <a:pt x="5640407" y="4523841"/>
                </a:lnTo>
                <a:lnTo>
                  <a:pt x="5756425" y="4523841"/>
                </a:lnTo>
                <a:lnTo>
                  <a:pt x="5756425" y="4491171"/>
                </a:lnTo>
                <a:close/>
              </a:path>
              <a:path w="9415145" h="8568690">
                <a:moveTo>
                  <a:pt x="5756425" y="4523841"/>
                </a:moveTo>
                <a:lnTo>
                  <a:pt x="5719567" y="4523841"/>
                </a:lnTo>
                <a:lnTo>
                  <a:pt x="5719567" y="4709804"/>
                </a:lnTo>
                <a:lnTo>
                  <a:pt x="5756425" y="4709804"/>
                </a:lnTo>
                <a:lnTo>
                  <a:pt x="5756425" y="4523841"/>
                </a:lnTo>
                <a:close/>
              </a:path>
              <a:path w="9415145" h="8568690">
                <a:moveTo>
                  <a:pt x="5977622" y="4490753"/>
                </a:moveTo>
                <a:lnTo>
                  <a:pt x="5887991" y="4490753"/>
                </a:lnTo>
                <a:lnTo>
                  <a:pt x="5877232" y="4491302"/>
                </a:lnTo>
                <a:lnTo>
                  <a:pt x="5841317" y="4504339"/>
                </a:lnTo>
                <a:lnTo>
                  <a:pt x="5816580" y="4539652"/>
                </a:lnTo>
                <a:lnTo>
                  <a:pt x="5814276" y="4558185"/>
                </a:lnTo>
                <a:lnTo>
                  <a:pt x="5815087" y="4571117"/>
                </a:lnTo>
                <a:lnTo>
                  <a:pt x="5834275" y="4608969"/>
                </a:lnTo>
                <a:lnTo>
                  <a:pt x="5861605" y="4621848"/>
                </a:lnTo>
                <a:lnTo>
                  <a:pt x="5799617" y="4709804"/>
                </a:lnTo>
                <a:lnTo>
                  <a:pt x="5840244" y="4709804"/>
                </a:lnTo>
                <a:lnTo>
                  <a:pt x="5898043" y="4627712"/>
                </a:lnTo>
                <a:lnTo>
                  <a:pt x="5977622" y="4627712"/>
                </a:lnTo>
                <a:lnTo>
                  <a:pt x="5977622" y="4600488"/>
                </a:lnTo>
                <a:lnTo>
                  <a:pt x="5890504" y="4600488"/>
                </a:lnTo>
                <a:lnTo>
                  <a:pt x="5881447" y="4599728"/>
                </a:lnTo>
                <a:lnTo>
                  <a:pt x="5852154" y="4567295"/>
                </a:lnTo>
                <a:lnTo>
                  <a:pt x="5851552" y="4559023"/>
                </a:lnTo>
                <a:lnTo>
                  <a:pt x="5852285" y="4550829"/>
                </a:lnTo>
                <a:lnTo>
                  <a:pt x="5885347" y="4520359"/>
                </a:lnTo>
                <a:lnTo>
                  <a:pt x="5894692" y="4519652"/>
                </a:lnTo>
                <a:lnTo>
                  <a:pt x="5977622" y="4519652"/>
                </a:lnTo>
                <a:lnTo>
                  <a:pt x="5977622" y="4490753"/>
                </a:lnTo>
                <a:close/>
              </a:path>
              <a:path w="9415145" h="8568690">
                <a:moveTo>
                  <a:pt x="5977622" y="4627712"/>
                </a:moveTo>
                <a:lnTo>
                  <a:pt x="5940764" y="4627712"/>
                </a:lnTo>
                <a:lnTo>
                  <a:pt x="5940764" y="4709804"/>
                </a:lnTo>
                <a:lnTo>
                  <a:pt x="5977622" y="4709804"/>
                </a:lnTo>
                <a:lnTo>
                  <a:pt x="5977622" y="4627712"/>
                </a:lnTo>
                <a:close/>
              </a:path>
              <a:path w="9415145" h="8568690">
                <a:moveTo>
                  <a:pt x="5977622" y="4519652"/>
                </a:moveTo>
                <a:lnTo>
                  <a:pt x="5940764" y="4519652"/>
                </a:lnTo>
                <a:lnTo>
                  <a:pt x="5940764" y="4600488"/>
                </a:lnTo>
                <a:lnTo>
                  <a:pt x="5977622" y="4600488"/>
                </a:lnTo>
                <a:lnTo>
                  <a:pt x="5977622" y="4519652"/>
                </a:lnTo>
                <a:close/>
              </a:path>
              <a:path w="9415145" h="8568690">
                <a:moveTo>
                  <a:pt x="6238661" y="4487402"/>
                </a:moveTo>
                <a:lnTo>
                  <a:pt x="6194291" y="4496355"/>
                </a:lnTo>
                <a:lnTo>
                  <a:pt x="6159187" y="4521432"/>
                </a:lnTo>
                <a:lnTo>
                  <a:pt x="6136282" y="4557871"/>
                </a:lnTo>
                <a:lnTo>
                  <a:pt x="6128531" y="4600488"/>
                </a:lnTo>
                <a:lnTo>
                  <a:pt x="6128532" y="4601325"/>
                </a:lnTo>
                <a:lnTo>
                  <a:pt x="6136282" y="4643785"/>
                </a:lnTo>
                <a:lnTo>
                  <a:pt x="6158873" y="4680171"/>
                </a:lnTo>
                <a:lnTo>
                  <a:pt x="6193898" y="4705275"/>
                </a:lnTo>
                <a:lnTo>
                  <a:pt x="6238661" y="4713992"/>
                </a:lnTo>
                <a:lnTo>
                  <a:pt x="6254681" y="4713023"/>
                </a:lnTo>
                <a:lnTo>
                  <a:pt x="6296460" y="4698495"/>
                </a:lnTo>
                <a:lnTo>
                  <a:pt x="6316348" y="4682160"/>
                </a:lnTo>
                <a:lnTo>
                  <a:pt x="6238661" y="4682160"/>
                </a:lnTo>
                <a:lnTo>
                  <a:pt x="6228845" y="4681506"/>
                </a:lnTo>
                <a:lnTo>
                  <a:pt x="6187458" y="4658915"/>
                </a:lnTo>
                <a:lnTo>
                  <a:pt x="6168611" y="4622895"/>
                </a:lnTo>
                <a:lnTo>
                  <a:pt x="6166202" y="4601325"/>
                </a:lnTo>
                <a:lnTo>
                  <a:pt x="6166804" y="4590095"/>
                </a:lnTo>
                <a:lnTo>
                  <a:pt x="6181254" y="4551117"/>
                </a:lnTo>
                <a:lnTo>
                  <a:pt x="6210625" y="4525595"/>
                </a:lnTo>
                <a:lnTo>
                  <a:pt x="6238661" y="4519233"/>
                </a:lnTo>
                <a:lnTo>
                  <a:pt x="6315980" y="4519233"/>
                </a:lnTo>
                <a:lnTo>
                  <a:pt x="6307900" y="4511721"/>
                </a:lnTo>
                <a:lnTo>
                  <a:pt x="6296041" y="4503318"/>
                </a:lnTo>
                <a:lnTo>
                  <a:pt x="6283189" y="4496355"/>
                </a:lnTo>
                <a:lnTo>
                  <a:pt x="6269341" y="4491381"/>
                </a:lnTo>
                <a:lnTo>
                  <a:pt x="6254499" y="4488397"/>
                </a:lnTo>
                <a:lnTo>
                  <a:pt x="6238661" y="4487402"/>
                </a:lnTo>
                <a:close/>
              </a:path>
              <a:path w="9415145" h="8568690">
                <a:moveTo>
                  <a:pt x="6315980" y="4519233"/>
                </a:moveTo>
                <a:lnTo>
                  <a:pt x="6238661" y="4519233"/>
                </a:lnTo>
                <a:lnTo>
                  <a:pt x="6248478" y="4519914"/>
                </a:lnTo>
                <a:lnTo>
                  <a:pt x="6257823" y="4521956"/>
                </a:lnTo>
                <a:lnTo>
                  <a:pt x="6290073" y="4542898"/>
                </a:lnTo>
                <a:lnTo>
                  <a:pt x="6309025" y="4578917"/>
                </a:lnTo>
                <a:lnTo>
                  <a:pt x="6311538" y="4600488"/>
                </a:lnTo>
                <a:lnTo>
                  <a:pt x="6310910" y="4611561"/>
                </a:lnTo>
                <a:lnTo>
                  <a:pt x="6296225" y="4650695"/>
                </a:lnTo>
                <a:lnTo>
                  <a:pt x="6266697" y="4676035"/>
                </a:lnTo>
                <a:lnTo>
                  <a:pt x="6238661" y="4682160"/>
                </a:lnTo>
                <a:lnTo>
                  <a:pt x="6316348" y="4682160"/>
                </a:lnTo>
                <a:lnTo>
                  <a:pt x="6341223" y="4643785"/>
                </a:lnTo>
                <a:lnTo>
                  <a:pt x="6349209" y="4601325"/>
                </a:lnTo>
                <a:lnTo>
                  <a:pt x="6349209" y="4600488"/>
                </a:lnTo>
                <a:lnTo>
                  <a:pt x="6348344" y="4585933"/>
                </a:lnTo>
                <a:lnTo>
                  <a:pt x="6334993" y="4544782"/>
                </a:lnTo>
                <a:lnTo>
                  <a:pt x="6318345" y="4521432"/>
                </a:lnTo>
                <a:lnTo>
                  <a:pt x="6315980" y="4519233"/>
                </a:lnTo>
                <a:close/>
              </a:path>
              <a:path w="9415145" h="8568690">
                <a:moveTo>
                  <a:pt x="6483945" y="4523841"/>
                </a:moveTo>
                <a:lnTo>
                  <a:pt x="6447087" y="4523841"/>
                </a:lnTo>
                <a:lnTo>
                  <a:pt x="6447087" y="4709804"/>
                </a:lnTo>
                <a:lnTo>
                  <a:pt x="6483945" y="4709804"/>
                </a:lnTo>
                <a:lnTo>
                  <a:pt x="6483945" y="4523841"/>
                </a:lnTo>
                <a:close/>
              </a:path>
              <a:path w="9415145" h="8568690">
                <a:moveTo>
                  <a:pt x="6559335" y="4491171"/>
                </a:moveTo>
                <a:lnTo>
                  <a:pt x="6371697" y="4491171"/>
                </a:lnTo>
                <a:lnTo>
                  <a:pt x="6371697" y="4523841"/>
                </a:lnTo>
                <a:lnTo>
                  <a:pt x="6559335" y="4523841"/>
                </a:lnTo>
                <a:lnTo>
                  <a:pt x="6559335" y="4491171"/>
                </a:lnTo>
                <a:close/>
              </a:path>
              <a:path w="9415145" h="8568690">
                <a:moveTo>
                  <a:pt x="6629029" y="4491171"/>
                </a:moveTo>
                <a:lnTo>
                  <a:pt x="6596360" y="4491171"/>
                </a:lnTo>
                <a:lnTo>
                  <a:pt x="6596360" y="4799015"/>
                </a:lnTo>
                <a:lnTo>
                  <a:pt x="6633217" y="4799015"/>
                </a:lnTo>
                <a:lnTo>
                  <a:pt x="6633217" y="4666664"/>
                </a:lnTo>
                <a:lnTo>
                  <a:pt x="6660350" y="4666664"/>
                </a:lnTo>
                <a:lnTo>
                  <a:pt x="6652457" y="4659543"/>
                </a:lnTo>
                <a:lnTo>
                  <a:pt x="6644839" y="4650748"/>
                </a:lnTo>
                <a:lnTo>
                  <a:pt x="6638426" y="4641115"/>
                </a:lnTo>
                <a:lnTo>
                  <a:pt x="6633217" y="4630644"/>
                </a:lnTo>
                <a:lnTo>
                  <a:pt x="6633217" y="4568237"/>
                </a:lnTo>
                <a:lnTo>
                  <a:pt x="6658347" y="4533788"/>
                </a:lnTo>
                <a:lnTo>
                  <a:pt x="6660766" y="4532217"/>
                </a:lnTo>
                <a:lnTo>
                  <a:pt x="6629029" y="4532217"/>
                </a:lnTo>
                <a:lnTo>
                  <a:pt x="6629029" y="4491171"/>
                </a:lnTo>
                <a:close/>
              </a:path>
              <a:path w="9415145" h="8568690">
                <a:moveTo>
                  <a:pt x="6660350" y="4666664"/>
                </a:moveTo>
                <a:lnTo>
                  <a:pt x="6633217" y="4666664"/>
                </a:lnTo>
                <a:lnTo>
                  <a:pt x="6639840" y="4676480"/>
                </a:lnTo>
                <a:lnTo>
                  <a:pt x="6677143" y="4706453"/>
                </a:lnTo>
                <a:lnTo>
                  <a:pt x="6714052" y="4713992"/>
                </a:lnTo>
                <a:lnTo>
                  <a:pt x="6728084" y="4713050"/>
                </a:lnTo>
                <a:lnTo>
                  <a:pt x="6765150" y="4698914"/>
                </a:lnTo>
                <a:lnTo>
                  <a:pt x="6783544" y="4682160"/>
                </a:lnTo>
                <a:lnTo>
                  <a:pt x="6702744" y="4682160"/>
                </a:lnTo>
                <a:lnTo>
                  <a:pt x="6691828" y="4681244"/>
                </a:lnTo>
                <a:lnTo>
                  <a:pt x="6681278" y="4678495"/>
                </a:lnTo>
                <a:lnTo>
                  <a:pt x="6671095" y="4673914"/>
                </a:lnTo>
                <a:lnTo>
                  <a:pt x="6661279" y="4667501"/>
                </a:lnTo>
                <a:lnTo>
                  <a:pt x="6660350" y="4666664"/>
                </a:lnTo>
                <a:close/>
              </a:path>
              <a:path w="9415145" h="8568690">
                <a:moveTo>
                  <a:pt x="6780333" y="4519233"/>
                </a:moveTo>
                <a:lnTo>
                  <a:pt x="6699393" y="4519233"/>
                </a:lnTo>
                <a:lnTo>
                  <a:pt x="6709785" y="4519940"/>
                </a:lnTo>
                <a:lnTo>
                  <a:pt x="6719602" y="4522061"/>
                </a:lnTo>
                <a:lnTo>
                  <a:pt x="6752795" y="4543317"/>
                </a:lnTo>
                <a:lnTo>
                  <a:pt x="6771852" y="4579232"/>
                </a:lnTo>
                <a:lnTo>
                  <a:pt x="6774365" y="4600488"/>
                </a:lnTo>
                <a:lnTo>
                  <a:pt x="6773789" y="4610644"/>
                </a:lnTo>
                <a:lnTo>
                  <a:pt x="6760308" y="4648837"/>
                </a:lnTo>
                <a:lnTo>
                  <a:pt x="6732114" y="4675564"/>
                </a:lnTo>
                <a:lnTo>
                  <a:pt x="6702744" y="4682160"/>
                </a:lnTo>
                <a:lnTo>
                  <a:pt x="6783544" y="4682160"/>
                </a:lnTo>
                <a:lnTo>
                  <a:pt x="6804992" y="4644151"/>
                </a:lnTo>
                <a:lnTo>
                  <a:pt x="6812060" y="4600488"/>
                </a:lnTo>
                <a:lnTo>
                  <a:pt x="6811562" y="4589519"/>
                </a:lnTo>
                <a:lnTo>
                  <a:pt x="6799940" y="4548212"/>
                </a:lnTo>
                <a:lnTo>
                  <a:pt x="6782741" y="4521747"/>
                </a:lnTo>
                <a:lnTo>
                  <a:pt x="6780333" y="4519233"/>
                </a:lnTo>
                <a:close/>
              </a:path>
              <a:path w="9415145" h="8568690">
                <a:moveTo>
                  <a:pt x="6708607" y="4487402"/>
                </a:moveTo>
                <a:lnTo>
                  <a:pt x="6662954" y="4499967"/>
                </a:lnTo>
                <a:lnTo>
                  <a:pt x="6629029" y="4532217"/>
                </a:lnTo>
                <a:lnTo>
                  <a:pt x="6660766" y="4532217"/>
                </a:lnTo>
                <a:lnTo>
                  <a:pt x="6664839" y="4529574"/>
                </a:lnTo>
                <a:lnTo>
                  <a:pt x="6671750" y="4525935"/>
                </a:lnTo>
                <a:lnTo>
                  <a:pt x="6678975" y="4523003"/>
                </a:lnTo>
                <a:lnTo>
                  <a:pt x="6685990" y="4520909"/>
                </a:lnTo>
                <a:lnTo>
                  <a:pt x="6692796" y="4519652"/>
                </a:lnTo>
                <a:lnTo>
                  <a:pt x="6699393" y="4519233"/>
                </a:lnTo>
                <a:lnTo>
                  <a:pt x="6780333" y="4519233"/>
                </a:lnTo>
                <a:lnTo>
                  <a:pt x="6775517" y="4514208"/>
                </a:lnTo>
                <a:lnTo>
                  <a:pt x="6740413" y="4492585"/>
                </a:lnTo>
                <a:lnTo>
                  <a:pt x="6719680" y="4487978"/>
                </a:lnTo>
                <a:lnTo>
                  <a:pt x="6708607" y="4487402"/>
                </a:lnTo>
                <a:close/>
              </a:path>
              <a:path w="9415145" h="8568690">
                <a:moveTo>
                  <a:pt x="6893752" y="4491590"/>
                </a:moveTo>
                <a:lnTo>
                  <a:pt x="6856895" y="4491590"/>
                </a:lnTo>
                <a:lnTo>
                  <a:pt x="6856895" y="4709804"/>
                </a:lnTo>
                <a:lnTo>
                  <a:pt x="6892077" y="4709804"/>
                </a:lnTo>
                <a:lnTo>
                  <a:pt x="6928111" y="4660381"/>
                </a:lnTo>
                <a:lnTo>
                  <a:pt x="6893752" y="4660381"/>
                </a:lnTo>
                <a:lnTo>
                  <a:pt x="6893752" y="4491590"/>
                </a:lnTo>
                <a:close/>
              </a:path>
              <a:path w="9415145" h="8568690">
                <a:moveTo>
                  <a:pt x="7049559" y="4544364"/>
                </a:moveTo>
                <a:lnTo>
                  <a:pt x="7012701" y="4544364"/>
                </a:lnTo>
                <a:lnTo>
                  <a:pt x="7012701" y="4709804"/>
                </a:lnTo>
                <a:lnTo>
                  <a:pt x="7049559" y="4709804"/>
                </a:lnTo>
                <a:lnTo>
                  <a:pt x="7049559" y="4544364"/>
                </a:lnTo>
                <a:close/>
              </a:path>
              <a:path w="9415145" h="8568690">
                <a:moveTo>
                  <a:pt x="7049559" y="4491171"/>
                </a:moveTo>
                <a:lnTo>
                  <a:pt x="7016052" y="4491171"/>
                </a:lnTo>
                <a:lnTo>
                  <a:pt x="6893752" y="4660381"/>
                </a:lnTo>
                <a:lnTo>
                  <a:pt x="6928111" y="4660381"/>
                </a:lnTo>
                <a:lnTo>
                  <a:pt x="7012701" y="4544364"/>
                </a:lnTo>
                <a:lnTo>
                  <a:pt x="7049559" y="4544364"/>
                </a:lnTo>
                <a:lnTo>
                  <a:pt x="7049559" y="4491171"/>
                </a:lnTo>
                <a:close/>
              </a:path>
              <a:path w="9415145" h="8568690">
                <a:moveTo>
                  <a:pt x="7146146" y="4491171"/>
                </a:moveTo>
                <a:lnTo>
                  <a:pt x="7108032" y="4491171"/>
                </a:lnTo>
                <a:lnTo>
                  <a:pt x="7108032" y="4709804"/>
                </a:lnTo>
                <a:lnTo>
                  <a:pt x="7143214" y="4709804"/>
                </a:lnTo>
                <a:lnTo>
                  <a:pt x="7143214" y="4544364"/>
                </a:lnTo>
                <a:lnTo>
                  <a:pt x="7176320" y="4544364"/>
                </a:lnTo>
                <a:lnTo>
                  <a:pt x="7146146" y="4491171"/>
                </a:lnTo>
                <a:close/>
              </a:path>
              <a:path w="9415145" h="8568690">
                <a:moveTo>
                  <a:pt x="7346350" y="4544364"/>
                </a:moveTo>
                <a:lnTo>
                  <a:pt x="7311168" y="4544364"/>
                </a:lnTo>
                <a:lnTo>
                  <a:pt x="7311168" y="4709804"/>
                </a:lnTo>
                <a:lnTo>
                  <a:pt x="7346350" y="4709804"/>
                </a:lnTo>
                <a:lnTo>
                  <a:pt x="7346350" y="4544364"/>
                </a:lnTo>
                <a:close/>
              </a:path>
              <a:path w="9415145" h="8568690">
                <a:moveTo>
                  <a:pt x="7176320" y="4544364"/>
                </a:moveTo>
                <a:lnTo>
                  <a:pt x="7143214" y="4544364"/>
                </a:lnTo>
                <a:lnTo>
                  <a:pt x="7215673" y="4670852"/>
                </a:lnTo>
                <a:lnTo>
                  <a:pt x="7239128" y="4670852"/>
                </a:lnTo>
                <a:lnTo>
                  <a:pt x="7259881" y="4634413"/>
                </a:lnTo>
                <a:lnTo>
                  <a:pt x="7227401" y="4634413"/>
                </a:lnTo>
                <a:lnTo>
                  <a:pt x="7176320" y="4544364"/>
                </a:lnTo>
                <a:close/>
              </a:path>
              <a:path w="9415145" h="8568690">
                <a:moveTo>
                  <a:pt x="7346350" y="4491171"/>
                </a:moveTo>
                <a:lnTo>
                  <a:pt x="7309073" y="4491171"/>
                </a:lnTo>
                <a:lnTo>
                  <a:pt x="7227401" y="4634413"/>
                </a:lnTo>
                <a:lnTo>
                  <a:pt x="7259881" y="4634413"/>
                </a:lnTo>
                <a:lnTo>
                  <a:pt x="7311168" y="4544364"/>
                </a:lnTo>
                <a:lnTo>
                  <a:pt x="7346350" y="4544364"/>
                </a:lnTo>
                <a:lnTo>
                  <a:pt x="7346350" y="4491171"/>
                </a:lnTo>
                <a:close/>
              </a:path>
              <a:path w="9415145" h="8568690">
                <a:moveTo>
                  <a:pt x="7482036" y="4578289"/>
                </a:moveTo>
                <a:lnTo>
                  <a:pt x="7433451" y="4586666"/>
                </a:lnTo>
                <a:lnTo>
                  <a:pt x="7400363" y="4610540"/>
                </a:lnTo>
                <a:lnTo>
                  <a:pt x="7388636" y="4646559"/>
                </a:lnTo>
                <a:lnTo>
                  <a:pt x="7389238" y="4655774"/>
                </a:lnTo>
                <a:lnTo>
                  <a:pt x="7409787" y="4694516"/>
                </a:lnTo>
                <a:lnTo>
                  <a:pt x="7453425" y="4713442"/>
                </a:lnTo>
                <a:lnTo>
                  <a:pt x="7464026" y="4713992"/>
                </a:lnTo>
                <a:lnTo>
                  <a:pt x="7475361" y="4713364"/>
                </a:lnTo>
                <a:lnTo>
                  <a:pt x="7520648" y="4698390"/>
                </a:lnTo>
                <a:lnTo>
                  <a:pt x="7536763" y="4686349"/>
                </a:lnTo>
                <a:lnTo>
                  <a:pt x="7473659" y="4686349"/>
                </a:lnTo>
                <a:lnTo>
                  <a:pt x="7465806" y="4685956"/>
                </a:lnTo>
                <a:lnTo>
                  <a:pt x="7429263" y="4664151"/>
                </a:lnTo>
                <a:lnTo>
                  <a:pt x="7423818" y="4650608"/>
                </a:lnTo>
                <a:lnTo>
                  <a:pt x="7423933" y="4642650"/>
                </a:lnTo>
                <a:lnTo>
                  <a:pt x="7450440" y="4608524"/>
                </a:lnTo>
                <a:lnTo>
                  <a:pt x="7486643" y="4602163"/>
                </a:lnTo>
                <a:lnTo>
                  <a:pt x="7578787" y="4602163"/>
                </a:lnTo>
                <a:lnTo>
                  <a:pt x="7578787" y="4587504"/>
                </a:lnTo>
                <a:lnTo>
                  <a:pt x="7541930" y="4587504"/>
                </a:lnTo>
                <a:lnTo>
                  <a:pt x="7535412" y="4585357"/>
                </a:lnTo>
                <a:lnTo>
                  <a:pt x="7528422" y="4583525"/>
                </a:lnTo>
                <a:lnTo>
                  <a:pt x="7489471" y="4578446"/>
                </a:lnTo>
                <a:lnTo>
                  <a:pt x="7482036" y="4578289"/>
                </a:lnTo>
                <a:close/>
              </a:path>
              <a:path w="9415145" h="8568690">
                <a:moveTo>
                  <a:pt x="7578787" y="4675459"/>
                </a:moveTo>
                <a:lnTo>
                  <a:pt x="7546956" y="4675459"/>
                </a:lnTo>
                <a:lnTo>
                  <a:pt x="7547793" y="4689281"/>
                </a:lnTo>
                <a:lnTo>
                  <a:pt x="7565942" y="4711479"/>
                </a:lnTo>
                <a:lnTo>
                  <a:pt x="7576276" y="4711479"/>
                </a:lnTo>
                <a:lnTo>
                  <a:pt x="7578368" y="4711339"/>
                </a:lnTo>
                <a:lnTo>
                  <a:pt x="7580881" y="4711060"/>
                </a:lnTo>
                <a:lnTo>
                  <a:pt x="7583673" y="4710781"/>
                </a:lnTo>
                <a:lnTo>
                  <a:pt x="7586885" y="4710362"/>
                </a:lnTo>
                <a:lnTo>
                  <a:pt x="7590514" y="4709804"/>
                </a:lnTo>
                <a:lnTo>
                  <a:pt x="7590514" y="4681323"/>
                </a:lnTo>
                <a:lnTo>
                  <a:pt x="7582696" y="4681044"/>
                </a:lnTo>
                <a:lnTo>
                  <a:pt x="7578787" y="4676576"/>
                </a:lnTo>
                <a:lnTo>
                  <a:pt x="7578787" y="4675459"/>
                </a:lnTo>
                <a:close/>
              </a:path>
              <a:path w="9415145" h="8568690">
                <a:moveTo>
                  <a:pt x="7578787" y="4602163"/>
                </a:moveTo>
                <a:lnTo>
                  <a:pt x="7486643" y="4602163"/>
                </a:lnTo>
                <a:lnTo>
                  <a:pt x="7500779" y="4602817"/>
                </a:lnTo>
                <a:lnTo>
                  <a:pt x="7514705" y="4604781"/>
                </a:lnTo>
                <a:lnTo>
                  <a:pt x="7528422" y="4608053"/>
                </a:lnTo>
                <a:lnTo>
                  <a:pt x="7541930" y="4612634"/>
                </a:lnTo>
                <a:lnTo>
                  <a:pt x="7541930" y="4642650"/>
                </a:lnTo>
                <a:lnTo>
                  <a:pt x="7513684" y="4675878"/>
                </a:lnTo>
                <a:lnTo>
                  <a:pt x="7473659" y="4686349"/>
                </a:lnTo>
                <a:lnTo>
                  <a:pt x="7536763" y="4686349"/>
                </a:lnTo>
                <a:lnTo>
                  <a:pt x="7539286" y="4684150"/>
                </a:lnTo>
                <a:lnTo>
                  <a:pt x="7546956" y="4675459"/>
                </a:lnTo>
                <a:lnTo>
                  <a:pt x="7578787" y="4675459"/>
                </a:lnTo>
                <a:lnTo>
                  <a:pt x="7578787" y="4602163"/>
                </a:lnTo>
                <a:close/>
              </a:path>
              <a:path w="9415145" h="8568690">
                <a:moveTo>
                  <a:pt x="7560116" y="4517558"/>
                </a:moveTo>
                <a:lnTo>
                  <a:pt x="7484130" y="4517558"/>
                </a:lnTo>
                <a:lnTo>
                  <a:pt x="7497167" y="4518474"/>
                </a:lnTo>
                <a:lnTo>
                  <a:pt x="7508632" y="4521223"/>
                </a:lnTo>
                <a:lnTo>
                  <a:pt x="7538160" y="4549180"/>
                </a:lnTo>
                <a:lnTo>
                  <a:pt x="7541930" y="4571588"/>
                </a:lnTo>
                <a:lnTo>
                  <a:pt x="7541930" y="4587504"/>
                </a:lnTo>
                <a:lnTo>
                  <a:pt x="7578787" y="4587504"/>
                </a:lnTo>
                <a:lnTo>
                  <a:pt x="7578787" y="4575357"/>
                </a:lnTo>
                <a:lnTo>
                  <a:pt x="7577269" y="4555777"/>
                </a:lnTo>
                <a:lnTo>
                  <a:pt x="7572714" y="4538500"/>
                </a:lnTo>
                <a:lnTo>
                  <a:pt x="7565122" y="4523527"/>
                </a:lnTo>
                <a:lnTo>
                  <a:pt x="7560116" y="4517558"/>
                </a:lnTo>
                <a:close/>
              </a:path>
              <a:path w="9415145" h="8568690">
                <a:moveTo>
                  <a:pt x="7488318" y="4487402"/>
                </a:moveTo>
                <a:lnTo>
                  <a:pt x="7443922" y="4494941"/>
                </a:lnTo>
                <a:lnTo>
                  <a:pt x="7401201" y="4516720"/>
                </a:lnTo>
                <a:lnTo>
                  <a:pt x="7414604" y="4542688"/>
                </a:lnTo>
                <a:lnTo>
                  <a:pt x="7423687" y="4536982"/>
                </a:lnTo>
                <a:lnTo>
                  <a:pt x="7432509" y="4532008"/>
                </a:lnTo>
                <a:lnTo>
                  <a:pt x="7475204" y="4517977"/>
                </a:lnTo>
                <a:lnTo>
                  <a:pt x="7484130" y="4517558"/>
                </a:lnTo>
                <a:lnTo>
                  <a:pt x="7560116" y="4517558"/>
                </a:lnTo>
                <a:lnTo>
                  <a:pt x="7554494" y="4510857"/>
                </a:lnTo>
                <a:lnTo>
                  <a:pt x="7541249" y="4500595"/>
                </a:lnTo>
                <a:lnTo>
                  <a:pt x="7525804" y="4493266"/>
                </a:lnTo>
                <a:lnTo>
                  <a:pt x="7508161" y="4488868"/>
                </a:lnTo>
                <a:lnTo>
                  <a:pt x="7488318" y="4487402"/>
                </a:lnTo>
                <a:close/>
              </a:path>
              <a:path w="9415145" h="8568690">
                <a:moveTo>
                  <a:pt x="7674161" y="4491171"/>
                </a:moveTo>
                <a:lnTo>
                  <a:pt x="7637303" y="4491171"/>
                </a:lnTo>
                <a:lnTo>
                  <a:pt x="7637303" y="4709804"/>
                </a:lnTo>
                <a:lnTo>
                  <a:pt x="7674161" y="4709804"/>
                </a:lnTo>
                <a:lnTo>
                  <a:pt x="7674161" y="4614309"/>
                </a:lnTo>
                <a:lnTo>
                  <a:pt x="7824941" y="4614309"/>
                </a:lnTo>
                <a:lnTo>
                  <a:pt x="7824941" y="4581640"/>
                </a:lnTo>
                <a:lnTo>
                  <a:pt x="7674161" y="4581640"/>
                </a:lnTo>
                <a:lnTo>
                  <a:pt x="7674161" y="4491171"/>
                </a:lnTo>
                <a:close/>
              </a:path>
              <a:path w="9415145" h="8568690">
                <a:moveTo>
                  <a:pt x="7824941" y="4614309"/>
                </a:moveTo>
                <a:lnTo>
                  <a:pt x="7788084" y="4614309"/>
                </a:lnTo>
                <a:lnTo>
                  <a:pt x="7788084" y="4709804"/>
                </a:lnTo>
                <a:lnTo>
                  <a:pt x="7824941" y="4709804"/>
                </a:lnTo>
                <a:lnTo>
                  <a:pt x="7824941" y="4614309"/>
                </a:lnTo>
                <a:close/>
              </a:path>
              <a:path w="9415145" h="8568690">
                <a:moveTo>
                  <a:pt x="7824941" y="4491171"/>
                </a:moveTo>
                <a:lnTo>
                  <a:pt x="7788084" y="4491171"/>
                </a:lnTo>
                <a:lnTo>
                  <a:pt x="7788084" y="4581640"/>
                </a:lnTo>
                <a:lnTo>
                  <a:pt x="7824941" y="4581640"/>
                </a:lnTo>
                <a:lnTo>
                  <a:pt x="7824941" y="4491171"/>
                </a:lnTo>
                <a:close/>
              </a:path>
              <a:path w="9415145" h="8568690">
                <a:moveTo>
                  <a:pt x="7920799" y="4491171"/>
                </a:moveTo>
                <a:lnTo>
                  <a:pt x="7883941" y="4491171"/>
                </a:lnTo>
                <a:lnTo>
                  <a:pt x="7883941" y="4709804"/>
                </a:lnTo>
                <a:lnTo>
                  <a:pt x="7920799" y="4709804"/>
                </a:lnTo>
                <a:lnTo>
                  <a:pt x="7920799" y="4614309"/>
                </a:lnTo>
                <a:lnTo>
                  <a:pt x="8071579" y="4614309"/>
                </a:lnTo>
                <a:lnTo>
                  <a:pt x="8071579" y="4581640"/>
                </a:lnTo>
                <a:lnTo>
                  <a:pt x="7920799" y="4581640"/>
                </a:lnTo>
                <a:lnTo>
                  <a:pt x="7920799" y="4491171"/>
                </a:lnTo>
                <a:close/>
              </a:path>
              <a:path w="9415145" h="8568690">
                <a:moveTo>
                  <a:pt x="8071579" y="4614309"/>
                </a:moveTo>
                <a:lnTo>
                  <a:pt x="8034722" y="4614309"/>
                </a:lnTo>
                <a:lnTo>
                  <a:pt x="8034722" y="4709804"/>
                </a:lnTo>
                <a:lnTo>
                  <a:pt x="8071579" y="4709804"/>
                </a:lnTo>
                <a:lnTo>
                  <a:pt x="8071579" y="4614309"/>
                </a:lnTo>
                <a:close/>
              </a:path>
              <a:path w="9415145" h="8568690">
                <a:moveTo>
                  <a:pt x="8071579" y="4491171"/>
                </a:moveTo>
                <a:lnTo>
                  <a:pt x="8034722" y="4491171"/>
                </a:lnTo>
                <a:lnTo>
                  <a:pt x="8034722" y="4581640"/>
                </a:lnTo>
                <a:lnTo>
                  <a:pt x="8071579" y="4581640"/>
                </a:lnTo>
                <a:lnTo>
                  <a:pt x="8071579" y="4491171"/>
                </a:lnTo>
                <a:close/>
              </a:path>
              <a:path w="9415145" h="8568690">
                <a:moveTo>
                  <a:pt x="8292669" y="4490753"/>
                </a:moveTo>
                <a:lnTo>
                  <a:pt x="8203038" y="4490753"/>
                </a:lnTo>
                <a:lnTo>
                  <a:pt x="8192279" y="4491302"/>
                </a:lnTo>
                <a:lnTo>
                  <a:pt x="8156364" y="4504339"/>
                </a:lnTo>
                <a:lnTo>
                  <a:pt x="8131627" y="4539652"/>
                </a:lnTo>
                <a:lnTo>
                  <a:pt x="8129323" y="4558185"/>
                </a:lnTo>
                <a:lnTo>
                  <a:pt x="8130135" y="4571117"/>
                </a:lnTo>
                <a:lnTo>
                  <a:pt x="8149322" y="4608969"/>
                </a:lnTo>
                <a:lnTo>
                  <a:pt x="8176652" y="4621848"/>
                </a:lnTo>
                <a:lnTo>
                  <a:pt x="8114664" y="4709804"/>
                </a:lnTo>
                <a:lnTo>
                  <a:pt x="8155291" y="4709804"/>
                </a:lnTo>
                <a:lnTo>
                  <a:pt x="8213090" y="4627712"/>
                </a:lnTo>
                <a:lnTo>
                  <a:pt x="8292669" y="4627712"/>
                </a:lnTo>
                <a:lnTo>
                  <a:pt x="8292669" y="4600488"/>
                </a:lnTo>
                <a:lnTo>
                  <a:pt x="8205552" y="4600488"/>
                </a:lnTo>
                <a:lnTo>
                  <a:pt x="8196494" y="4599728"/>
                </a:lnTo>
                <a:lnTo>
                  <a:pt x="8167202" y="4567295"/>
                </a:lnTo>
                <a:lnTo>
                  <a:pt x="8166600" y="4559023"/>
                </a:lnTo>
                <a:lnTo>
                  <a:pt x="8167333" y="4550829"/>
                </a:lnTo>
                <a:lnTo>
                  <a:pt x="8200394" y="4520359"/>
                </a:lnTo>
                <a:lnTo>
                  <a:pt x="8209740" y="4519652"/>
                </a:lnTo>
                <a:lnTo>
                  <a:pt x="8292669" y="4519652"/>
                </a:lnTo>
                <a:lnTo>
                  <a:pt x="8292669" y="4490753"/>
                </a:lnTo>
                <a:close/>
              </a:path>
              <a:path w="9415145" h="8568690">
                <a:moveTo>
                  <a:pt x="8292669" y="4627712"/>
                </a:moveTo>
                <a:lnTo>
                  <a:pt x="8255812" y="4627712"/>
                </a:lnTo>
                <a:lnTo>
                  <a:pt x="8255812" y="4709804"/>
                </a:lnTo>
                <a:lnTo>
                  <a:pt x="8292669" y="4709804"/>
                </a:lnTo>
                <a:lnTo>
                  <a:pt x="8292669" y="4627712"/>
                </a:lnTo>
                <a:close/>
              </a:path>
              <a:path w="9415145" h="8568690">
                <a:moveTo>
                  <a:pt x="8292669" y="4519652"/>
                </a:moveTo>
                <a:lnTo>
                  <a:pt x="8255812" y="4519652"/>
                </a:lnTo>
                <a:lnTo>
                  <a:pt x="8255812" y="4600488"/>
                </a:lnTo>
                <a:lnTo>
                  <a:pt x="8292669" y="4600488"/>
                </a:lnTo>
                <a:lnTo>
                  <a:pt x="8292669" y="4519652"/>
                </a:lnTo>
                <a:close/>
              </a:path>
              <a:path w="9415145" h="8568690">
                <a:moveTo>
                  <a:pt x="59055" y="5032307"/>
                </a:moveTo>
                <a:lnTo>
                  <a:pt x="22198" y="5032307"/>
                </a:lnTo>
                <a:lnTo>
                  <a:pt x="22198" y="5078379"/>
                </a:lnTo>
                <a:lnTo>
                  <a:pt x="59055" y="5078379"/>
                </a:lnTo>
                <a:lnTo>
                  <a:pt x="59055" y="5032307"/>
                </a:lnTo>
                <a:close/>
              </a:path>
              <a:path w="9415145" h="8568690">
                <a:moveTo>
                  <a:pt x="59055" y="5119425"/>
                </a:moveTo>
                <a:lnTo>
                  <a:pt x="22198" y="5119425"/>
                </a:lnTo>
                <a:lnTo>
                  <a:pt x="22198" y="5338057"/>
                </a:lnTo>
                <a:lnTo>
                  <a:pt x="59055" y="5338057"/>
                </a:lnTo>
                <a:lnTo>
                  <a:pt x="59055" y="5119425"/>
                </a:lnTo>
                <a:close/>
              </a:path>
              <a:path w="9415145" h="8568690">
                <a:moveTo>
                  <a:pt x="155165" y="5119425"/>
                </a:moveTo>
                <a:lnTo>
                  <a:pt x="118307" y="5119425"/>
                </a:lnTo>
                <a:lnTo>
                  <a:pt x="118307" y="5338057"/>
                </a:lnTo>
                <a:lnTo>
                  <a:pt x="155165" y="5338057"/>
                </a:lnTo>
                <a:lnTo>
                  <a:pt x="155165" y="5242562"/>
                </a:lnTo>
                <a:lnTo>
                  <a:pt x="305946" y="5242562"/>
                </a:lnTo>
                <a:lnTo>
                  <a:pt x="305946" y="5209893"/>
                </a:lnTo>
                <a:lnTo>
                  <a:pt x="155165" y="5209893"/>
                </a:lnTo>
                <a:lnTo>
                  <a:pt x="155165" y="5119425"/>
                </a:lnTo>
                <a:close/>
              </a:path>
              <a:path w="9415145" h="8568690">
                <a:moveTo>
                  <a:pt x="305946" y="5242562"/>
                </a:moveTo>
                <a:lnTo>
                  <a:pt x="269088" y="5242562"/>
                </a:lnTo>
                <a:lnTo>
                  <a:pt x="269088" y="5338057"/>
                </a:lnTo>
                <a:lnTo>
                  <a:pt x="305946" y="5338057"/>
                </a:lnTo>
                <a:lnTo>
                  <a:pt x="305946" y="5242562"/>
                </a:lnTo>
                <a:close/>
              </a:path>
              <a:path w="9415145" h="8568690">
                <a:moveTo>
                  <a:pt x="305946" y="5119425"/>
                </a:moveTo>
                <a:lnTo>
                  <a:pt x="269088" y="5119425"/>
                </a:lnTo>
                <a:lnTo>
                  <a:pt x="269088" y="5209893"/>
                </a:lnTo>
                <a:lnTo>
                  <a:pt x="305946" y="5209893"/>
                </a:lnTo>
                <a:lnTo>
                  <a:pt x="305946" y="5119425"/>
                </a:lnTo>
                <a:close/>
              </a:path>
              <a:path w="9415145" h="8568690">
                <a:moveTo>
                  <a:pt x="401803" y="5119425"/>
                </a:moveTo>
                <a:lnTo>
                  <a:pt x="364946" y="5119425"/>
                </a:lnTo>
                <a:lnTo>
                  <a:pt x="364946" y="5338057"/>
                </a:lnTo>
                <a:lnTo>
                  <a:pt x="648079" y="5338057"/>
                </a:lnTo>
                <a:lnTo>
                  <a:pt x="648079" y="5305806"/>
                </a:lnTo>
                <a:lnTo>
                  <a:pt x="401803" y="5305806"/>
                </a:lnTo>
                <a:lnTo>
                  <a:pt x="401803" y="5119425"/>
                </a:lnTo>
                <a:close/>
              </a:path>
              <a:path w="9415145" h="8568690">
                <a:moveTo>
                  <a:pt x="525360" y="5119425"/>
                </a:moveTo>
                <a:lnTo>
                  <a:pt x="488083" y="5119425"/>
                </a:lnTo>
                <a:lnTo>
                  <a:pt x="488083" y="5305806"/>
                </a:lnTo>
                <a:lnTo>
                  <a:pt x="525360" y="5305806"/>
                </a:lnTo>
                <a:lnTo>
                  <a:pt x="525360" y="5119425"/>
                </a:lnTo>
                <a:close/>
              </a:path>
              <a:path w="9415145" h="8568690">
                <a:moveTo>
                  <a:pt x="648079" y="5119425"/>
                </a:moveTo>
                <a:lnTo>
                  <a:pt x="611221" y="5119425"/>
                </a:lnTo>
                <a:lnTo>
                  <a:pt x="611221" y="5305806"/>
                </a:lnTo>
                <a:lnTo>
                  <a:pt x="648079" y="5305806"/>
                </a:lnTo>
                <a:lnTo>
                  <a:pt x="648079" y="5119425"/>
                </a:lnTo>
                <a:close/>
              </a:path>
              <a:path w="9415145" h="8568690">
                <a:moveTo>
                  <a:pt x="803208" y="5115655"/>
                </a:moveTo>
                <a:lnTo>
                  <a:pt x="758838" y="5124608"/>
                </a:lnTo>
                <a:lnTo>
                  <a:pt x="723734" y="5149685"/>
                </a:lnTo>
                <a:lnTo>
                  <a:pt x="700829" y="5186124"/>
                </a:lnTo>
                <a:lnTo>
                  <a:pt x="693078" y="5228741"/>
                </a:lnTo>
                <a:lnTo>
                  <a:pt x="693079" y="5229579"/>
                </a:lnTo>
                <a:lnTo>
                  <a:pt x="700829" y="5272038"/>
                </a:lnTo>
                <a:lnTo>
                  <a:pt x="723420" y="5308424"/>
                </a:lnTo>
                <a:lnTo>
                  <a:pt x="758445" y="5333528"/>
                </a:lnTo>
                <a:lnTo>
                  <a:pt x="803208" y="5342245"/>
                </a:lnTo>
                <a:lnTo>
                  <a:pt x="819228" y="5341277"/>
                </a:lnTo>
                <a:lnTo>
                  <a:pt x="861007" y="5326748"/>
                </a:lnTo>
                <a:lnTo>
                  <a:pt x="880895" y="5310413"/>
                </a:lnTo>
                <a:lnTo>
                  <a:pt x="803208" y="5310413"/>
                </a:lnTo>
                <a:lnTo>
                  <a:pt x="793392" y="5309759"/>
                </a:lnTo>
                <a:lnTo>
                  <a:pt x="752005" y="5287168"/>
                </a:lnTo>
                <a:lnTo>
                  <a:pt x="733158" y="5251148"/>
                </a:lnTo>
                <a:lnTo>
                  <a:pt x="730750" y="5229579"/>
                </a:lnTo>
                <a:lnTo>
                  <a:pt x="731352" y="5218348"/>
                </a:lnTo>
                <a:lnTo>
                  <a:pt x="745801" y="5179371"/>
                </a:lnTo>
                <a:lnTo>
                  <a:pt x="775172" y="5153848"/>
                </a:lnTo>
                <a:lnTo>
                  <a:pt x="803208" y="5147486"/>
                </a:lnTo>
                <a:lnTo>
                  <a:pt x="880527" y="5147486"/>
                </a:lnTo>
                <a:lnTo>
                  <a:pt x="872447" y="5139974"/>
                </a:lnTo>
                <a:lnTo>
                  <a:pt x="860589" y="5131571"/>
                </a:lnTo>
                <a:lnTo>
                  <a:pt x="847735" y="5124608"/>
                </a:lnTo>
                <a:lnTo>
                  <a:pt x="833888" y="5119634"/>
                </a:lnTo>
                <a:lnTo>
                  <a:pt x="819045" y="5116650"/>
                </a:lnTo>
                <a:lnTo>
                  <a:pt x="803208" y="5115655"/>
                </a:lnTo>
                <a:close/>
              </a:path>
              <a:path w="9415145" h="8568690">
                <a:moveTo>
                  <a:pt x="880527" y="5147486"/>
                </a:moveTo>
                <a:lnTo>
                  <a:pt x="803208" y="5147486"/>
                </a:lnTo>
                <a:lnTo>
                  <a:pt x="813024" y="5148167"/>
                </a:lnTo>
                <a:lnTo>
                  <a:pt x="822370" y="5150209"/>
                </a:lnTo>
                <a:lnTo>
                  <a:pt x="854620" y="5171151"/>
                </a:lnTo>
                <a:lnTo>
                  <a:pt x="873572" y="5207171"/>
                </a:lnTo>
                <a:lnTo>
                  <a:pt x="876085" y="5228741"/>
                </a:lnTo>
                <a:lnTo>
                  <a:pt x="875457" y="5239814"/>
                </a:lnTo>
                <a:lnTo>
                  <a:pt x="860772" y="5278949"/>
                </a:lnTo>
                <a:lnTo>
                  <a:pt x="831244" y="5304288"/>
                </a:lnTo>
                <a:lnTo>
                  <a:pt x="803208" y="5310413"/>
                </a:lnTo>
                <a:lnTo>
                  <a:pt x="880895" y="5310413"/>
                </a:lnTo>
                <a:lnTo>
                  <a:pt x="905770" y="5272038"/>
                </a:lnTo>
                <a:lnTo>
                  <a:pt x="913755" y="5229579"/>
                </a:lnTo>
                <a:lnTo>
                  <a:pt x="913756" y="5228741"/>
                </a:lnTo>
                <a:lnTo>
                  <a:pt x="912891" y="5214186"/>
                </a:lnTo>
                <a:lnTo>
                  <a:pt x="899540" y="5173035"/>
                </a:lnTo>
                <a:lnTo>
                  <a:pt x="882892" y="5149685"/>
                </a:lnTo>
                <a:lnTo>
                  <a:pt x="880527" y="5147486"/>
                </a:lnTo>
                <a:close/>
              </a:path>
              <a:path w="9415145" h="8568690">
                <a:moveTo>
                  <a:pt x="995300" y="5119425"/>
                </a:moveTo>
                <a:lnTo>
                  <a:pt x="958442" y="5119425"/>
                </a:lnTo>
                <a:lnTo>
                  <a:pt x="958442" y="5338057"/>
                </a:lnTo>
                <a:lnTo>
                  <a:pt x="995300" y="5338057"/>
                </a:lnTo>
                <a:lnTo>
                  <a:pt x="995300" y="5119425"/>
                </a:lnTo>
                <a:close/>
              </a:path>
              <a:path w="9415145" h="8568690">
                <a:moveTo>
                  <a:pt x="958442" y="5033563"/>
                </a:moveTo>
                <a:lnTo>
                  <a:pt x="927448" y="5033563"/>
                </a:lnTo>
                <a:lnTo>
                  <a:pt x="927448" y="5076285"/>
                </a:lnTo>
                <a:lnTo>
                  <a:pt x="958442" y="5076285"/>
                </a:lnTo>
                <a:lnTo>
                  <a:pt x="958442" y="5033563"/>
                </a:lnTo>
                <a:close/>
              </a:path>
              <a:path w="9415145" h="8568690">
                <a:moveTo>
                  <a:pt x="1026294" y="5033563"/>
                </a:moveTo>
                <a:lnTo>
                  <a:pt x="995300" y="5033563"/>
                </a:lnTo>
                <a:lnTo>
                  <a:pt x="995300" y="5076285"/>
                </a:lnTo>
                <a:lnTo>
                  <a:pt x="1026294" y="5076285"/>
                </a:lnTo>
                <a:lnTo>
                  <a:pt x="1026294" y="5033563"/>
                </a:lnTo>
                <a:close/>
              </a:path>
              <a:path w="9415145" h="8568690">
                <a:moveTo>
                  <a:pt x="1197764" y="5032307"/>
                </a:moveTo>
                <a:lnTo>
                  <a:pt x="1160907" y="5032307"/>
                </a:lnTo>
                <a:lnTo>
                  <a:pt x="1160907" y="5078379"/>
                </a:lnTo>
                <a:lnTo>
                  <a:pt x="1197764" y="5078379"/>
                </a:lnTo>
                <a:lnTo>
                  <a:pt x="1197764" y="5032307"/>
                </a:lnTo>
                <a:close/>
              </a:path>
              <a:path w="9415145" h="8568690">
                <a:moveTo>
                  <a:pt x="1197764" y="5119425"/>
                </a:moveTo>
                <a:lnTo>
                  <a:pt x="1160907" y="5119425"/>
                </a:lnTo>
                <a:lnTo>
                  <a:pt x="1160907" y="5338057"/>
                </a:lnTo>
                <a:lnTo>
                  <a:pt x="1197764" y="5338057"/>
                </a:lnTo>
                <a:lnTo>
                  <a:pt x="1197764" y="5119425"/>
                </a:lnTo>
                <a:close/>
              </a:path>
              <a:path w="9415145" h="8568690">
                <a:moveTo>
                  <a:pt x="1293874" y="5119425"/>
                </a:moveTo>
                <a:lnTo>
                  <a:pt x="1257016" y="5119425"/>
                </a:lnTo>
                <a:lnTo>
                  <a:pt x="1257016" y="5338057"/>
                </a:lnTo>
                <a:lnTo>
                  <a:pt x="1293874" y="5338057"/>
                </a:lnTo>
                <a:lnTo>
                  <a:pt x="1293874" y="5242562"/>
                </a:lnTo>
                <a:lnTo>
                  <a:pt x="1444654" y="5242562"/>
                </a:lnTo>
                <a:lnTo>
                  <a:pt x="1444654" y="5209893"/>
                </a:lnTo>
                <a:lnTo>
                  <a:pt x="1293874" y="5209893"/>
                </a:lnTo>
                <a:lnTo>
                  <a:pt x="1293874" y="5119425"/>
                </a:lnTo>
                <a:close/>
              </a:path>
              <a:path w="9415145" h="8568690">
                <a:moveTo>
                  <a:pt x="1444654" y="5242562"/>
                </a:moveTo>
                <a:lnTo>
                  <a:pt x="1407797" y="5242562"/>
                </a:lnTo>
                <a:lnTo>
                  <a:pt x="1407797" y="5338057"/>
                </a:lnTo>
                <a:lnTo>
                  <a:pt x="1444654" y="5338057"/>
                </a:lnTo>
                <a:lnTo>
                  <a:pt x="1444654" y="5242562"/>
                </a:lnTo>
                <a:close/>
              </a:path>
              <a:path w="9415145" h="8568690">
                <a:moveTo>
                  <a:pt x="1444654" y="5119425"/>
                </a:moveTo>
                <a:lnTo>
                  <a:pt x="1407797" y="5119425"/>
                </a:lnTo>
                <a:lnTo>
                  <a:pt x="1407797" y="5209893"/>
                </a:lnTo>
                <a:lnTo>
                  <a:pt x="1444654" y="5209893"/>
                </a:lnTo>
                <a:lnTo>
                  <a:pt x="1444654" y="5119425"/>
                </a:lnTo>
                <a:close/>
              </a:path>
              <a:path w="9415145" h="8568690">
                <a:moveTo>
                  <a:pt x="1641870" y="5338057"/>
                </a:moveTo>
                <a:lnTo>
                  <a:pt x="1605013" y="5338057"/>
                </a:lnTo>
                <a:lnTo>
                  <a:pt x="1605013" y="5427269"/>
                </a:lnTo>
                <a:lnTo>
                  <a:pt x="1641870" y="5427269"/>
                </a:lnTo>
                <a:lnTo>
                  <a:pt x="1641870" y="5338057"/>
                </a:lnTo>
                <a:close/>
              </a:path>
              <a:path w="9415145" h="8568690">
                <a:moveTo>
                  <a:pt x="1650666" y="5119844"/>
                </a:moveTo>
                <a:lnTo>
                  <a:pt x="1596636" y="5119844"/>
                </a:lnTo>
                <a:lnTo>
                  <a:pt x="1580825" y="5120786"/>
                </a:lnTo>
                <a:lnTo>
                  <a:pt x="1539675" y="5134922"/>
                </a:lnTo>
                <a:lnTo>
                  <a:pt x="1509754" y="5162957"/>
                </a:lnTo>
                <a:lnTo>
                  <a:pt x="1492660" y="5200679"/>
                </a:lnTo>
                <a:lnTo>
                  <a:pt x="1489414" y="5229159"/>
                </a:lnTo>
                <a:lnTo>
                  <a:pt x="1490226" y="5243531"/>
                </a:lnTo>
                <a:lnTo>
                  <a:pt x="1502398" y="5283189"/>
                </a:lnTo>
                <a:lnTo>
                  <a:pt x="1527999" y="5314837"/>
                </a:lnTo>
                <a:lnTo>
                  <a:pt x="1565747" y="5334287"/>
                </a:lnTo>
                <a:lnTo>
                  <a:pt x="1596636" y="5338057"/>
                </a:lnTo>
                <a:lnTo>
                  <a:pt x="1650666" y="5338057"/>
                </a:lnTo>
                <a:lnTo>
                  <a:pt x="1695115" y="5329575"/>
                </a:lnTo>
                <a:lnTo>
                  <a:pt x="1726509" y="5307901"/>
                </a:lnTo>
                <a:lnTo>
                  <a:pt x="1596636" y="5307901"/>
                </a:lnTo>
                <a:lnTo>
                  <a:pt x="1586296" y="5307272"/>
                </a:lnTo>
                <a:lnTo>
                  <a:pt x="1545119" y="5285597"/>
                </a:lnTo>
                <a:lnTo>
                  <a:pt x="1527633" y="5250730"/>
                </a:lnTo>
                <a:lnTo>
                  <a:pt x="1525434" y="5229579"/>
                </a:lnTo>
                <a:lnTo>
                  <a:pt x="1526010" y="5218741"/>
                </a:lnTo>
                <a:lnTo>
                  <a:pt x="1539674" y="5180836"/>
                </a:lnTo>
                <a:lnTo>
                  <a:pt x="1577160" y="5152722"/>
                </a:lnTo>
                <a:lnTo>
                  <a:pt x="1596636" y="5150000"/>
                </a:lnTo>
                <a:lnTo>
                  <a:pt x="1726090" y="5150000"/>
                </a:lnTo>
                <a:lnTo>
                  <a:pt x="1718648" y="5143063"/>
                </a:lnTo>
                <a:lnTo>
                  <a:pt x="1707209" y="5134922"/>
                </a:lnTo>
                <a:lnTo>
                  <a:pt x="1694722" y="5128325"/>
                </a:lnTo>
                <a:lnTo>
                  <a:pt x="1681136" y="5123613"/>
                </a:lnTo>
                <a:lnTo>
                  <a:pt x="1666451" y="5120786"/>
                </a:lnTo>
                <a:lnTo>
                  <a:pt x="1650666" y="5119844"/>
                </a:lnTo>
                <a:close/>
              </a:path>
              <a:path w="9415145" h="8568690">
                <a:moveTo>
                  <a:pt x="1640195" y="5150000"/>
                </a:moveTo>
                <a:lnTo>
                  <a:pt x="1606688" y="5150000"/>
                </a:lnTo>
                <a:lnTo>
                  <a:pt x="1606688" y="5307901"/>
                </a:lnTo>
                <a:lnTo>
                  <a:pt x="1640195" y="5307901"/>
                </a:lnTo>
                <a:lnTo>
                  <a:pt x="1640195" y="5150000"/>
                </a:lnTo>
                <a:close/>
              </a:path>
              <a:path w="9415145" h="8568690">
                <a:moveTo>
                  <a:pt x="1726090" y="5150000"/>
                </a:moveTo>
                <a:lnTo>
                  <a:pt x="1650666" y="5150000"/>
                </a:lnTo>
                <a:lnTo>
                  <a:pt x="1660823" y="5150680"/>
                </a:lnTo>
                <a:lnTo>
                  <a:pt x="1670351" y="5152722"/>
                </a:lnTo>
                <a:lnTo>
                  <a:pt x="1707627" y="5180836"/>
                </a:lnTo>
                <a:lnTo>
                  <a:pt x="1721292" y="5218741"/>
                </a:lnTo>
                <a:lnTo>
                  <a:pt x="1721868" y="5229579"/>
                </a:lnTo>
                <a:lnTo>
                  <a:pt x="1721292" y="5240416"/>
                </a:lnTo>
                <a:lnTo>
                  <a:pt x="1707784" y="5278137"/>
                </a:lnTo>
                <a:lnTo>
                  <a:pt x="1670351" y="5305387"/>
                </a:lnTo>
                <a:lnTo>
                  <a:pt x="1650666" y="5307901"/>
                </a:lnTo>
                <a:lnTo>
                  <a:pt x="1726509" y="5307901"/>
                </a:lnTo>
                <a:lnTo>
                  <a:pt x="1750584" y="5270546"/>
                </a:lnTo>
                <a:lnTo>
                  <a:pt x="1757888" y="5229159"/>
                </a:lnTo>
                <a:lnTo>
                  <a:pt x="1757050" y="5214605"/>
                </a:lnTo>
                <a:lnTo>
                  <a:pt x="1744485" y="5174711"/>
                </a:lnTo>
                <a:lnTo>
                  <a:pt x="1728674" y="5152408"/>
                </a:lnTo>
                <a:lnTo>
                  <a:pt x="1726090" y="5150000"/>
                </a:lnTo>
                <a:close/>
              </a:path>
              <a:path w="9415145" h="8568690">
                <a:moveTo>
                  <a:pt x="1641870" y="5032307"/>
                </a:moveTo>
                <a:lnTo>
                  <a:pt x="1605013" y="5032307"/>
                </a:lnTo>
                <a:lnTo>
                  <a:pt x="1605013" y="5119844"/>
                </a:lnTo>
                <a:lnTo>
                  <a:pt x="1641870" y="5119844"/>
                </a:lnTo>
                <a:lnTo>
                  <a:pt x="1641870" y="5032307"/>
                </a:lnTo>
                <a:close/>
              </a:path>
              <a:path w="9415145" h="8568690">
                <a:moveTo>
                  <a:pt x="1898152" y="5115655"/>
                </a:moveTo>
                <a:lnTo>
                  <a:pt x="1853781" y="5124608"/>
                </a:lnTo>
                <a:lnTo>
                  <a:pt x="1818678" y="5149685"/>
                </a:lnTo>
                <a:lnTo>
                  <a:pt x="1795773" y="5186124"/>
                </a:lnTo>
                <a:lnTo>
                  <a:pt x="1788022" y="5228741"/>
                </a:lnTo>
                <a:lnTo>
                  <a:pt x="1788023" y="5229579"/>
                </a:lnTo>
                <a:lnTo>
                  <a:pt x="1795773" y="5272038"/>
                </a:lnTo>
                <a:lnTo>
                  <a:pt x="1818364" y="5308424"/>
                </a:lnTo>
                <a:lnTo>
                  <a:pt x="1853389" y="5333528"/>
                </a:lnTo>
                <a:lnTo>
                  <a:pt x="1898152" y="5342245"/>
                </a:lnTo>
                <a:lnTo>
                  <a:pt x="1914172" y="5341277"/>
                </a:lnTo>
                <a:lnTo>
                  <a:pt x="1955951" y="5326748"/>
                </a:lnTo>
                <a:lnTo>
                  <a:pt x="1975839" y="5310413"/>
                </a:lnTo>
                <a:lnTo>
                  <a:pt x="1898152" y="5310413"/>
                </a:lnTo>
                <a:lnTo>
                  <a:pt x="1888335" y="5309759"/>
                </a:lnTo>
                <a:lnTo>
                  <a:pt x="1846949" y="5287168"/>
                </a:lnTo>
                <a:lnTo>
                  <a:pt x="1828102" y="5251148"/>
                </a:lnTo>
                <a:lnTo>
                  <a:pt x="1825693" y="5229579"/>
                </a:lnTo>
                <a:lnTo>
                  <a:pt x="1826295" y="5218348"/>
                </a:lnTo>
                <a:lnTo>
                  <a:pt x="1840745" y="5179371"/>
                </a:lnTo>
                <a:lnTo>
                  <a:pt x="1870116" y="5153848"/>
                </a:lnTo>
                <a:lnTo>
                  <a:pt x="1898152" y="5147486"/>
                </a:lnTo>
                <a:lnTo>
                  <a:pt x="1975470" y="5147486"/>
                </a:lnTo>
                <a:lnTo>
                  <a:pt x="1967390" y="5139974"/>
                </a:lnTo>
                <a:lnTo>
                  <a:pt x="1955532" y="5131571"/>
                </a:lnTo>
                <a:lnTo>
                  <a:pt x="1942679" y="5124608"/>
                </a:lnTo>
                <a:lnTo>
                  <a:pt x="1928832" y="5119634"/>
                </a:lnTo>
                <a:lnTo>
                  <a:pt x="1913989" y="5116650"/>
                </a:lnTo>
                <a:lnTo>
                  <a:pt x="1898152" y="5115655"/>
                </a:lnTo>
                <a:close/>
              </a:path>
              <a:path w="9415145" h="8568690">
                <a:moveTo>
                  <a:pt x="1975470" y="5147486"/>
                </a:moveTo>
                <a:lnTo>
                  <a:pt x="1898152" y="5147486"/>
                </a:lnTo>
                <a:lnTo>
                  <a:pt x="1907968" y="5148167"/>
                </a:lnTo>
                <a:lnTo>
                  <a:pt x="1917314" y="5150209"/>
                </a:lnTo>
                <a:lnTo>
                  <a:pt x="1949564" y="5171151"/>
                </a:lnTo>
                <a:lnTo>
                  <a:pt x="1968516" y="5207171"/>
                </a:lnTo>
                <a:lnTo>
                  <a:pt x="1971029" y="5228741"/>
                </a:lnTo>
                <a:lnTo>
                  <a:pt x="1970401" y="5239814"/>
                </a:lnTo>
                <a:lnTo>
                  <a:pt x="1955716" y="5278949"/>
                </a:lnTo>
                <a:lnTo>
                  <a:pt x="1926188" y="5304288"/>
                </a:lnTo>
                <a:lnTo>
                  <a:pt x="1898152" y="5310413"/>
                </a:lnTo>
                <a:lnTo>
                  <a:pt x="1975839" y="5310413"/>
                </a:lnTo>
                <a:lnTo>
                  <a:pt x="2000714" y="5272038"/>
                </a:lnTo>
                <a:lnTo>
                  <a:pt x="2008699" y="5229579"/>
                </a:lnTo>
                <a:lnTo>
                  <a:pt x="2008699" y="5228741"/>
                </a:lnTo>
                <a:lnTo>
                  <a:pt x="2007834" y="5214186"/>
                </a:lnTo>
                <a:lnTo>
                  <a:pt x="1994484" y="5173035"/>
                </a:lnTo>
                <a:lnTo>
                  <a:pt x="1977835" y="5149685"/>
                </a:lnTo>
                <a:lnTo>
                  <a:pt x="1975470" y="5147486"/>
                </a:lnTo>
                <a:close/>
              </a:path>
              <a:path w="9415145" h="8568690">
                <a:moveTo>
                  <a:pt x="2086055" y="5119425"/>
                </a:moveTo>
                <a:lnTo>
                  <a:pt x="2053386" y="5119425"/>
                </a:lnTo>
                <a:lnTo>
                  <a:pt x="2053386" y="5427269"/>
                </a:lnTo>
                <a:lnTo>
                  <a:pt x="2090243" y="5427269"/>
                </a:lnTo>
                <a:lnTo>
                  <a:pt x="2090243" y="5294917"/>
                </a:lnTo>
                <a:lnTo>
                  <a:pt x="2117377" y="5294917"/>
                </a:lnTo>
                <a:lnTo>
                  <a:pt x="2109484" y="5287797"/>
                </a:lnTo>
                <a:lnTo>
                  <a:pt x="2101866" y="5279001"/>
                </a:lnTo>
                <a:lnTo>
                  <a:pt x="2095453" y="5269368"/>
                </a:lnTo>
                <a:lnTo>
                  <a:pt x="2090243" y="5258897"/>
                </a:lnTo>
                <a:lnTo>
                  <a:pt x="2090243" y="5196490"/>
                </a:lnTo>
                <a:lnTo>
                  <a:pt x="2115374" y="5162041"/>
                </a:lnTo>
                <a:lnTo>
                  <a:pt x="2117793" y="5160471"/>
                </a:lnTo>
                <a:lnTo>
                  <a:pt x="2086055" y="5160471"/>
                </a:lnTo>
                <a:lnTo>
                  <a:pt x="2086055" y="5119425"/>
                </a:lnTo>
                <a:close/>
              </a:path>
              <a:path w="9415145" h="8568690">
                <a:moveTo>
                  <a:pt x="2117377" y="5294917"/>
                </a:moveTo>
                <a:lnTo>
                  <a:pt x="2090243" y="5294917"/>
                </a:lnTo>
                <a:lnTo>
                  <a:pt x="2096866" y="5304733"/>
                </a:lnTo>
                <a:lnTo>
                  <a:pt x="2134169" y="5334706"/>
                </a:lnTo>
                <a:lnTo>
                  <a:pt x="2171079" y="5342245"/>
                </a:lnTo>
                <a:lnTo>
                  <a:pt x="2185110" y="5341303"/>
                </a:lnTo>
                <a:lnTo>
                  <a:pt x="2222177" y="5327167"/>
                </a:lnTo>
                <a:lnTo>
                  <a:pt x="2240571" y="5310413"/>
                </a:lnTo>
                <a:lnTo>
                  <a:pt x="2159770" y="5310413"/>
                </a:lnTo>
                <a:lnTo>
                  <a:pt x="2148854" y="5309497"/>
                </a:lnTo>
                <a:lnTo>
                  <a:pt x="2138305" y="5306749"/>
                </a:lnTo>
                <a:lnTo>
                  <a:pt x="2128122" y="5302168"/>
                </a:lnTo>
                <a:lnTo>
                  <a:pt x="2118305" y="5295755"/>
                </a:lnTo>
                <a:lnTo>
                  <a:pt x="2117377" y="5294917"/>
                </a:lnTo>
                <a:close/>
              </a:path>
              <a:path w="9415145" h="8568690">
                <a:moveTo>
                  <a:pt x="2237359" y="5147486"/>
                </a:moveTo>
                <a:lnTo>
                  <a:pt x="2156419" y="5147486"/>
                </a:lnTo>
                <a:lnTo>
                  <a:pt x="2166812" y="5148193"/>
                </a:lnTo>
                <a:lnTo>
                  <a:pt x="2176628" y="5150314"/>
                </a:lnTo>
                <a:lnTo>
                  <a:pt x="2209821" y="5171570"/>
                </a:lnTo>
                <a:lnTo>
                  <a:pt x="2228878" y="5207485"/>
                </a:lnTo>
                <a:lnTo>
                  <a:pt x="2231391" y="5228741"/>
                </a:lnTo>
                <a:lnTo>
                  <a:pt x="2230815" y="5238898"/>
                </a:lnTo>
                <a:lnTo>
                  <a:pt x="2217334" y="5277090"/>
                </a:lnTo>
                <a:lnTo>
                  <a:pt x="2189141" y="5303817"/>
                </a:lnTo>
                <a:lnTo>
                  <a:pt x="2159770" y="5310413"/>
                </a:lnTo>
                <a:lnTo>
                  <a:pt x="2240571" y="5310413"/>
                </a:lnTo>
                <a:lnTo>
                  <a:pt x="2262018" y="5272404"/>
                </a:lnTo>
                <a:lnTo>
                  <a:pt x="2269086" y="5228741"/>
                </a:lnTo>
                <a:lnTo>
                  <a:pt x="2268589" y="5217772"/>
                </a:lnTo>
                <a:lnTo>
                  <a:pt x="2256966" y="5176465"/>
                </a:lnTo>
                <a:lnTo>
                  <a:pt x="2239768" y="5150000"/>
                </a:lnTo>
                <a:lnTo>
                  <a:pt x="2237359" y="5147486"/>
                </a:lnTo>
                <a:close/>
              </a:path>
              <a:path w="9415145" h="8568690">
                <a:moveTo>
                  <a:pt x="2165634" y="5115655"/>
                </a:moveTo>
                <a:lnTo>
                  <a:pt x="2119981" y="5128220"/>
                </a:lnTo>
                <a:lnTo>
                  <a:pt x="2086055" y="5160471"/>
                </a:lnTo>
                <a:lnTo>
                  <a:pt x="2117793" y="5160471"/>
                </a:lnTo>
                <a:lnTo>
                  <a:pt x="2121865" y="5157827"/>
                </a:lnTo>
                <a:lnTo>
                  <a:pt x="2128776" y="5154188"/>
                </a:lnTo>
                <a:lnTo>
                  <a:pt x="2136001" y="5151256"/>
                </a:lnTo>
                <a:lnTo>
                  <a:pt x="2143017" y="5149162"/>
                </a:lnTo>
                <a:lnTo>
                  <a:pt x="2149823" y="5147905"/>
                </a:lnTo>
                <a:lnTo>
                  <a:pt x="2156419" y="5147486"/>
                </a:lnTo>
                <a:lnTo>
                  <a:pt x="2237359" y="5147486"/>
                </a:lnTo>
                <a:lnTo>
                  <a:pt x="2232543" y="5142461"/>
                </a:lnTo>
                <a:lnTo>
                  <a:pt x="2197439" y="5120838"/>
                </a:lnTo>
                <a:lnTo>
                  <a:pt x="2176707" y="5116231"/>
                </a:lnTo>
                <a:lnTo>
                  <a:pt x="2165634" y="5115655"/>
                </a:lnTo>
                <a:close/>
              </a:path>
              <a:path w="9415145" h="8568690">
                <a:moveTo>
                  <a:pt x="2352035" y="5119425"/>
                </a:moveTo>
                <a:lnTo>
                  <a:pt x="2313921" y="5119425"/>
                </a:lnTo>
                <a:lnTo>
                  <a:pt x="2313921" y="5338057"/>
                </a:lnTo>
                <a:lnTo>
                  <a:pt x="2349103" y="5338057"/>
                </a:lnTo>
                <a:lnTo>
                  <a:pt x="2349103" y="5172617"/>
                </a:lnTo>
                <a:lnTo>
                  <a:pt x="2382209" y="5172617"/>
                </a:lnTo>
                <a:lnTo>
                  <a:pt x="2352035" y="5119425"/>
                </a:lnTo>
                <a:close/>
              </a:path>
              <a:path w="9415145" h="8568690">
                <a:moveTo>
                  <a:pt x="2552239" y="5172617"/>
                </a:moveTo>
                <a:lnTo>
                  <a:pt x="2517056" y="5172617"/>
                </a:lnTo>
                <a:lnTo>
                  <a:pt x="2517056" y="5338057"/>
                </a:lnTo>
                <a:lnTo>
                  <a:pt x="2552239" y="5338057"/>
                </a:lnTo>
                <a:lnTo>
                  <a:pt x="2552239" y="5172617"/>
                </a:lnTo>
                <a:close/>
              </a:path>
              <a:path w="9415145" h="8568690">
                <a:moveTo>
                  <a:pt x="2382209" y="5172617"/>
                </a:moveTo>
                <a:lnTo>
                  <a:pt x="2349103" y="5172617"/>
                </a:lnTo>
                <a:lnTo>
                  <a:pt x="2421562" y="5299105"/>
                </a:lnTo>
                <a:lnTo>
                  <a:pt x="2445017" y="5299105"/>
                </a:lnTo>
                <a:lnTo>
                  <a:pt x="2465770" y="5262666"/>
                </a:lnTo>
                <a:lnTo>
                  <a:pt x="2433289" y="5262666"/>
                </a:lnTo>
                <a:lnTo>
                  <a:pt x="2382209" y="5172617"/>
                </a:lnTo>
                <a:close/>
              </a:path>
              <a:path w="9415145" h="8568690">
                <a:moveTo>
                  <a:pt x="2552239" y="5119425"/>
                </a:moveTo>
                <a:lnTo>
                  <a:pt x="2514962" y="5119425"/>
                </a:lnTo>
                <a:lnTo>
                  <a:pt x="2433289" y="5262666"/>
                </a:lnTo>
                <a:lnTo>
                  <a:pt x="2465770" y="5262666"/>
                </a:lnTo>
                <a:lnTo>
                  <a:pt x="2517056" y="5172617"/>
                </a:lnTo>
                <a:lnTo>
                  <a:pt x="2552239" y="5172617"/>
                </a:lnTo>
                <a:lnTo>
                  <a:pt x="2552239" y="5119425"/>
                </a:lnTo>
                <a:close/>
              </a:path>
              <a:path w="9415145" h="8568690">
                <a:moveTo>
                  <a:pt x="2687925" y="5206542"/>
                </a:moveTo>
                <a:lnTo>
                  <a:pt x="2639340" y="5214919"/>
                </a:lnTo>
                <a:lnTo>
                  <a:pt x="2606252" y="5238793"/>
                </a:lnTo>
                <a:lnTo>
                  <a:pt x="2594525" y="5274813"/>
                </a:lnTo>
                <a:lnTo>
                  <a:pt x="2595127" y="5284027"/>
                </a:lnTo>
                <a:lnTo>
                  <a:pt x="2615676" y="5322769"/>
                </a:lnTo>
                <a:lnTo>
                  <a:pt x="2659313" y="5341696"/>
                </a:lnTo>
                <a:lnTo>
                  <a:pt x="2669915" y="5342245"/>
                </a:lnTo>
                <a:lnTo>
                  <a:pt x="2681250" y="5341617"/>
                </a:lnTo>
                <a:lnTo>
                  <a:pt x="2726536" y="5326643"/>
                </a:lnTo>
                <a:lnTo>
                  <a:pt x="2742651" y="5314602"/>
                </a:lnTo>
                <a:lnTo>
                  <a:pt x="2679548" y="5314602"/>
                </a:lnTo>
                <a:lnTo>
                  <a:pt x="2671695" y="5314209"/>
                </a:lnTo>
                <a:lnTo>
                  <a:pt x="2635152" y="5292404"/>
                </a:lnTo>
                <a:lnTo>
                  <a:pt x="2629707" y="5278861"/>
                </a:lnTo>
                <a:lnTo>
                  <a:pt x="2629822" y="5270903"/>
                </a:lnTo>
                <a:lnTo>
                  <a:pt x="2656329" y="5236777"/>
                </a:lnTo>
                <a:lnTo>
                  <a:pt x="2692532" y="5230416"/>
                </a:lnTo>
                <a:lnTo>
                  <a:pt x="2784676" y="5230416"/>
                </a:lnTo>
                <a:lnTo>
                  <a:pt x="2784676" y="5215757"/>
                </a:lnTo>
                <a:lnTo>
                  <a:pt x="2747818" y="5215757"/>
                </a:lnTo>
                <a:lnTo>
                  <a:pt x="2741300" y="5213610"/>
                </a:lnTo>
                <a:lnTo>
                  <a:pt x="2734311" y="5211778"/>
                </a:lnTo>
                <a:lnTo>
                  <a:pt x="2695359" y="5206699"/>
                </a:lnTo>
                <a:lnTo>
                  <a:pt x="2687925" y="5206542"/>
                </a:lnTo>
                <a:close/>
              </a:path>
              <a:path w="9415145" h="8568690">
                <a:moveTo>
                  <a:pt x="2784676" y="5303712"/>
                </a:moveTo>
                <a:lnTo>
                  <a:pt x="2752844" y="5303712"/>
                </a:lnTo>
                <a:lnTo>
                  <a:pt x="2753682" y="5317534"/>
                </a:lnTo>
                <a:lnTo>
                  <a:pt x="2771832" y="5339732"/>
                </a:lnTo>
                <a:lnTo>
                  <a:pt x="2782163" y="5339732"/>
                </a:lnTo>
                <a:lnTo>
                  <a:pt x="2784257" y="5339592"/>
                </a:lnTo>
                <a:lnTo>
                  <a:pt x="2786770" y="5339313"/>
                </a:lnTo>
                <a:lnTo>
                  <a:pt x="2789562" y="5339034"/>
                </a:lnTo>
                <a:lnTo>
                  <a:pt x="2792773" y="5338615"/>
                </a:lnTo>
                <a:lnTo>
                  <a:pt x="2796403" y="5338057"/>
                </a:lnTo>
                <a:lnTo>
                  <a:pt x="2796403" y="5309576"/>
                </a:lnTo>
                <a:lnTo>
                  <a:pt x="2788585" y="5309297"/>
                </a:lnTo>
                <a:lnTo>
                  <a:pt x="2784676" y="5304829"/>
                </a:lnTo>
                <a:lnTo>
                  <a:pt x="2784676" y="5303712"/>
                </a:lnTo>
                <a:close/>
              </a:path>
              <a:path w="9415145" h="8568690">
                <a:moveTo>
                  <a:pt x="2784676" y="5230416"/>
                </a:moveTo>
                <a:lnTo>
                  <a:pt x="2692532" y="5230416"/>
                </a:lnTo>
                <a:lnTo>
                  <a:pt x="2706668" y="5231070"/>
                </a:lnTo>
                <a:lnTo>
                  <a:pt x="2720594" y="5233033"/>
                </a:lnTo>
                <a:lnTo>
                  <a:pt x="2734311" y="5236306"/>
                </a:lnTo>
                <a:lnTo>
                  <a:pt x="2747818" y="5240887"/>
                </a:lnTo>
                <a:lnTo>
                  <a:pt x="2747818" y="5270903"/>
                </a:lnTo>
                <a:lnTo>
                  <a:pt x="2719573" y="5304131"/>
                </a:lnTo>
                <a:lnTo>
                  <a:pt x="2679548" y="5314602"/>
                </a:lnTo>
                <a:lnTo>
                  <a:pt x="2742651" y="5314602"/>
                </a:lnTo>
                <a:lnTo>
                  <a:pt x="2745174" y="5312403"/>
                </a:lnTo>
                <a:lnTo>
                  <a:pt x="2752844" y="5303712"/>
                </a:lnTo>
                <a:lnTo>
                  <a:pt x="2784676" y="5303712"/>
                </a:lnTo>
                <a:lnTo>
                  <a:pt x="2784676" y="5230416"/>
                </a:lnTo>
                <a:close/>
              </a:path>
              <a:path w="9415145" h="8568690">
                <a:moveTo>
                  <a:pt x="2766005" y="5145811"/>
                </a:moveTo>
                <a:lnTo>
                  <a:pt x="2690019" y="5145811"/>
                </a:lnTo>
                <a:lnTo>
                  <a:pt x="2703055" y="5146727"/>
                </a:lnTo>
                <a:lnTo>
                  <a:pt x="2714521" y="5149476"/>
                </a:lnTo>
                <a:lnTo>
                  <a:pt x="2744049" y="5177433"/>
                </a:lnTo>
                <a:lnTo>
                  <a:pt x="2747818" y="5199841"/>
                </a:lnTo>
                <a:lnTo>
                  <a:pt x="2747818" y="5215757"/>
                </a:lnTo>
                <a:lnTo>
                  <a:pt x="2784676" y="5215757"/>
                </a:lnTo>
                <a:lnTo>
                  <a:pt x="2784676" y="5203611"/>
                </a:lnTo>
                <a:lnTo>
                  <a:pt x="2783158" y="5184030"/>
                </a:lnTo>
                <a:lnTo>
                  <a:pt x="2778603" y="5166753"/>
                </a:lnTo>
                <a:lnTo>
                  <a:pt x="2771011" y="5151780"/>
                </a:lnTo>
                <a:lnTo>
                  <a:pt x="2766005" y="5145811"/>
                </a:lnTo>
                <a:close/>
              </a:path>
              <a:path w="9415145" h="8568690">
                <a:moveTo>
                  <a:pt x="2694207" y="5115655"/>
                </a:moveTo>
                <a:lnTo>
                  <a:pt x="2649811" y="5123194"/>
                </a:lnTo>
                <a:lnTo>
                  <a:pt x="2607090" y="5144974"/>
                </a:lnTo>
                <a:lnTo>
                  <a:pt x="2620492" y="5170941"/>
                </a:lnTo>
                <a:lnTo>
                  <a:pt x="2629576" y="5165235"/>
                </a:lnTo>
                <a:lnTo>
                  <a:pt x="2638398" y="5160261"/>
                </a:lnTo>
                <a:lnTo>
                  <a:pt x="2681093" y="5146230"/>
                </a:lnTo>
                <a:lnTo>
                  <a:pt x="2690019" y="5145811"/>
                </a:lnTo>
                <a:lnTo>
                  <a:pt x="2766005" y="5145811"/>
                </a:lnTo>
                <a:lnTo>
                  <a:pt x="2760383" y="5139110"/>
                </a:lnTo>
                <a:lnTo>
                  <a:pt x="2747138" y="5128849"/>
                </a:lnTo>
                <a:lnTo>
                  <a:pt x="2731693" y="5121519"/>
                </a:lnTo>
                <a:lnTo>
                  <a:pt x="2714050" y="5117121"/>
                </a:lnTo>
                <a:lnTo>
                  <a:pt x="2694207" y="5115655"/>
                </a:lnTo>
                <a:close/>
              </a:path>
              <a:path w="9415145" h="8568690">
                <a:moveTo>
                  <a:pt x="2880049" y="5119425"/>
                </a:moveTo>
                <a:lnTo>
                  <a:pt x="2843192" y="5119425"/>
                </a:lnTo>
                <a:lnTo>
                  <a:pt x="2843192" y="5338057"/>
                </a:lnTo>
                <a:lnTo>
                  <a:pt x="3015752" y="5338057"/>
                </a:lnTo>
                <a:lnTo>
                  <a:pt x="3015752" y="5389573"/>
                </a:lnTo>
                <a:lnTo>
                  <a:pt x="3048421" y="5389573"/>
                </a:lnTo>
                <a:lnTo>
                  <a:pt x="3048421" y="5305806"/>
                </a:lnTo>
                <a:lnTo>
                  <a:pt x="2880049" y="5305806"/>
                </a:lnTo>
                <a:lnTo>
                  <a:pt x="2880049" y="5119425"/>
                </a:lnTo>
                <a:close/>
              </a:path>
              <a:path w="9415145" h="8568690">
                <a:moveTo>
                  <a:pt x="3018265" y="5119425"/>
                </a:moveTo>
                <a:lnTo>
                  <a:pt x="2981407" y="5119425"/>
                </a:lnTo>
                <a:lnTo>
                  <a:pt x="2981407" y="5305806"/>
                </a:lnTo>
                <a:lnTo>
                  <a:pt x="3018265" y="5305806"/>
                </a:lnTo>
                <a:lnTo>
                  <a:pt x="3018265" y="5119425"/>
                </a:lnTo>
                <a:close/>
              </a:path>
              <a:path w="9415145" h="8568690">
                <a:moveTo>
                  <a:pt x="3126288" y="5032307"/>
                </a:moveTo>
                <a:lnTo>
                  <a:pt x="3089431" y="5032307"/>
                </a:lnTo>
                <a:lnTo>
                  <a:pt x="3089431" y="5078379"/>
                </a:lnTo>
                <a:lnTo>
                  <a:pt x="3126288" y="5078379"/>
                </a:lnTo>
                <a:lnTo>
                  <a:pt x="3126288" y="5032307"/>
                </a:lnTo>
                <a:close/>
              </a:path>
              <a:path w="9415145" h="8568690">
                <a:moveTo>
                  <a:pt x="3126288" y="5119425"/>
                </a:moveTo>
                <a:lnTo>
                  <a:pt x="3089431" y="5119425"/>
                </a:lnTo>
                <a:lnTo>
                  <a:pt x="3089431" y="5338057"/>
                </a:lnTo>
                <a:lnTo>
                  <a:pt x="3126288" y="5338057"/>
                </a:lnTo>
                <a:lnTo>
                  <a:pt x="3126288" y="5119425"/>
                </a:lnTo>
                <a:close/>
              </a:path>
              <a:path w="9415145" h="8568690">
                <a:moveTo>
                  <a:pt x="3222817" y="5119425"/>
                </a:moveTo>
                <a:lnTo>
                  <a:pt x="3185959" y="5119425"/>
                </a:lnTo>
                <a:lnTo>
                  <a:pt x="3185959" y="5338057"/>
                </a:lnTo>
                <a:lnTo>
                  <a:pt x="3222817" y="5338057"/>
                </a:lnTo>
                <a:lnTo>
                  <a:pt x="3222817" y="5119425"/>
                </a:lnTo>
                <a:close/>
              </a:path>
              <a:path w="9415145" h="8568690">
                <a:moveTo>
                  <a:pt x="3185959" y="5033563"/>
                </a:moveTo>
                <a:lnTo>
                  <a:pt x="3154966" y="5033563"/>
                </a:lnTo>
                <a:lnTo>
                  <a:pt x="3154966" y="5076285"/>
                </a:lnTo>
                <a:lnTo>
                  <a:pt x="3185959" y="5076285"/>
                </a:lnTo>
                <a:lnTo>
                  <a:pt x="3185959" y="5033563"/>
                </a:lnTo>
                <a:close/>
              </a:path>
              <a:path w="9415145" h="8568690">
                <a:moveTo>
                  <a:pt x="3253811" y="5033563"/>
                </a:moveTo>
                <a:lnTo>
                  <a:pt x="3222817" y="5033563"/>
                </a:lnTo>
                <a:lnTo>
                  <a:pt x="3222817" y="5076285"/>
                </a:lnTo>
                <a:lnTo>
                  <a:pt x="3253811" y="5076285"/>
                </a:lnTo>
                <a:lnTo>
                  <a:pt x="3253811" y="5033563"/>
                </a:lnTo>
                <a:close/>
              </a:path>
              <a:path w="9415145" h="8568690">
                <a:moveTo>
                  <a:pt x="3435752" y="5026443"/>
                </a:moveTo>
                <a:lnTo>
                  <a:pt x="3412821" y="5068117"/>
                </a:lnTo>
                <a:lnTo>
                  <a:pt x="3393450" y="5109373"/>
                </a:lnTo>
                <a:lnTo>
                  <a:pt x="3380571" y="5150837"/>
                </a:lnTo>
                <a:lnTo>
                  <a:pt x="3376278" y="5193140"/>
                </a:lnTo>
                <a:lnTo>
                  <a:pt x="3377325" y="5213505"/>
                </a:lnTo>
                <a:lnTo>
                  <a:pt x="3385701" y="5254551"/>
                </a:lnTo>
                <a:lnTo>
                  <a:pt x="3402010" y="5295650"/>
                </a:lnTo>
                <a:lnTo>
                  <a:pt x="3423580" y="5335858"/>
                </a:lnTo>
                <a:lnTo>
                  <a:pt x="3436171" y="5355648"/>
                </a:lnTo>
                <a:lnTo>
                  <a:pt x="3463395" y="5341407"/>
                </a:lnTo>
                <a:lnTo>
                  <a:pt x="3451877" y="5322376"/>
                </a:lnTo>
                <a:lnTo>
                  <a:pt x="3441616" y="5303398"/>
                </a:lnTo>
                <a:lnTo>
                  <a:pt x="3424863" y="5265598"/>
                </a:lnTo>
                <a:lnTo>
                  <a:pt x="3414182" y="5228741"/>
                </a:lnTo>
                <a:lnTo>
                  <a:pt x="3410622" y="5194396"/>
                </a:lnTo>
                <a:lnTo>
                  <a:pt x="3410936" y="5184030"/>
                </a:lnTo>
                <a:lnTo>
                  <a:pt x="3418554" y="5140628"/>
                </a:lnTo>
                <a:lnTo>
                  <a:pt x="3433710" y="5097645"/>
                </a:lnTo>
                <a:lnTo>
                  <a:pt x="3451589" y="5060133"/>
                </a:lnTo>
                <a:lnTo>
                  <a:pt x="3464233" y="5039008"/>
                </a:lnTo>
                <a:lnTo>
                  <a:pt x="3435752" y="5026443"/>
                </a:lnTo>
                <a:close/>
              </a:path>
              <a:path w="9415145" h="8568690">
                <a:moveTo>
                  <a:pt x="3543478" y="5119425"/>
                </a:moveTo>
                <a:lnTo>
                  <a:pt x="3506620" y="5119425"/>
                </a:lnTo>
                <a:lnTo>
                  <a:pt x="3506620" y="5338057"/>
                </a:lnTo>
                <a:lnTo>
                  <a:pt x="3543478" y="5338057"/>
                </a:lnTo>
                <a:lnTo>
                  <a:pt x="3543478" y="5242562"/>
                </a:lnTo>
                <a:lnTo>
                  <a:pt x="3694259" y="5242562"/>
                </a:lnTo>
                <a:lnTo>
                  <a:pt x="3694259" y="5209893"/>
                </a:lnTo>
                <a:lnTo>
                  <a:pt x="3543478" y="5209893"/>
                </a:lnTo>
                <a:lnTo>
                  <a:pt x="3543478" y="5119425"/>
                </a:lnTo>
                <a:close/>
              </a:path>
              <a:path w="9415145" h="8568690">
                <a:moveTo>
                  <a:pt x="3694259" y="5242562"/>
                </a:moveTo>
                <a:lnTo>
                  <a:pt x="3657401" y="5242562"/>
                </a:lnTo>
                <a:lnTo>
                  <a:pt x="3657401" y="5338057"/>
                </a:lnTo>
                <a:lnTo>
                  <a:pt x="3694259" y="5338057"/>
                </a:lnTo>
                <a:lnTo>
                  <a:pt x="3694259" y="5242562"/>
                </a:lnTo>
                <a:close/>
              </a:path>
              <a:path w="9415145" h="8568690">
                <a:moveTo>
                  <a:pt x="3694259" y="5119425"/>
                </a:moveTo>
                <a:lnTo>
                  <a:pt x="3657401" y="5119425"/>
                </a:lnTo>
                <a:lnTo>
                  <a:pt x="3657401" y="5209893"/>
                </a:lnTo>
                <a:lnTo>
                  <a:pt x="3694259" y="5209893"/>
                </a:lnTo>
                <a:lnTo>
                  <a:pt x="3694259" y="5119425"/>
                </a:lnTo>
                <a:close/>
              </a:path>
              <a:path w="9415145" h="8568690">
                <a:moveTo>
                  <a:pt x="3829906" y="5206542"/>
                </a:moveTo>
                <a:lnTo>
                  <a:pt x="3781321" y="5214919"/>
                </a:lnTo>
                <a:lnTo>
                  <a:pt x="3748233" y="5238793"/>
                </a:lnTo>
                <a:lnTo>
                  <a:pt x="3736506" y="5274813"/>
                </a:lnTo>
                <a:lnTo>
                  <a:pt x="3737108" y="5284027"/>
                </a:lnTo>
                <a:lnTo>
                  <a:pt x="3757657" y="5322769"/>
                </a:lnTo>
                <a:lnTo>
                  <a:pt x="3801294" y="5341696"/>
                </a:lnTo>
                <a:lnTo>
                  <a:pt x="3811896" y="5342245"/>
                </a:lnTo>
                <a:lnTo>
                  <a:pt x="3823231" y="5341617"/>
                </a:lnTo>
                <a:lnTo>
                  <a:pt x="3868517" y="5326643"/>
                </a:lnTo>
                <a:lnTo>
                  <a:pt x="3884632" y="5314602"/>
                </a:lnTo>
                <a:lnTo>
                  <a:pt x="3821529" y="5314602"/>
                </a:lnTo>
                <a:lnTo>
                  <a:pt x="3813676" y="5314209"/>
                </a:lnTo>
                <a:lnTo>
                  <a:pt x="3777132" y="5292404"/>
                </a:lnTo>
                <a:lnTo>
                  <a:pt x="3771688" y="5278861"/>
                </a:lnTo>
                <a:lnTo>
                  <a:pt x="3771803" y="5270903"/>
                </a:lnTo>
                <a:lnTo>
                  <a:pt x="3798310" y="5236777"/>
                </a:lnTo>
                <a:lnTo>
                  <a:pt x="3834513" y="5230416"/>
                </a:lnTo>
                <a:lnTo>
                  <a:pt x="3926657" y="5230416"/>
                </a:lnTo>
                <a:lnTo>
                  <a:pt x="3926657" y="5215757"/>
                </a:lnTo>
                <a:lnTo>
                  <a:pt x="3889799" y="5215757"/>
                </a:lnTo>
                <a:lnTo>
                  <a:pt x="3883281" y="5213610"/>
                </a:lnTo>
                <a:lnTo>
                  <a:pt x="3876292" y="5211778"/>
                </a:lnTo>
                <a:lnTo>
                  <a:pt x="3837340" y="5206699"/>
                </a:lnTo>
                <a:lnTo>
                  <a:pt x="3829906" y="5206542"/>
                </a:lnTo>
                <a:close/>
              </a:path>
              <a:path w="9415145" h="8568690">
                <a:moveTo>
                  <a:pt x="3926657" y="5303712"/>
                </a:moveTo>
                <a:lnTo>
                  <a:pt x="3894825" y="5303712"/>
                </a:lnTo>
                <a:lnTo>
                  <a:pt x="3895663" y="5317534"/>
                </a:lnTo>
                <a:lnTo>
                  <a:pt x="3913812" y="5339732"/>
                </a:lnTo>
                <a:lnTo>
                  <a:pt x="3924144" y="5339732"/>
                </a:lnTo>
                <a:lnTo>
                  <a:pt x="3926238" y="5339592"/>
                </a:lnTo>
                <a:lnTo>
                  <a:pt x="3928751" y="5339313"/>
                </a:lnTo>
                <a:lnTo>
                  <a:pt x="3931543" y="5339034"/>
                </a:lnTo>
                <a:lnTo>
                  <a:pt x="3934754" y="5338615"/>
                </a:lnTo>
                <a:lnTo>
                  <a:pt x="3938384" y="5338057"/>
                </a:lnTo>
                <a:lnTo>
                  <a:pt x="3938384" y="5309576"/>
                </a:lnTo>
                <a:lnTo>
                  <a:pt x="3930566" y="5309297"/>
                </a:lnTo>
                <a:lnTo>
                  <a:pt x="3926657" y="5304829"/>
                </a:lnTo>
                <a:lnTo>
                  <a:pt x="3926657" y="5303712"/>
                </a:lnTo>
                <a:close/>
              </a:path>
              <a:path w="9415145" h="8568690">
                <a:moveTo>
                  <a:pt x="3926657" y="5230416"/>
                </a:moveTo>
                <a:lnTo>
                  <a:pt x="3834513" y="5230416"/>
                </a:lnTo>
                <a:lnTo>
                  <a:pt x="3848649" y="5231070"/>
                </a:lnTo>
                <a:lnTo>
                  <a:pt x="3862575" y="5233033"/>
                </a:lnTo>
                <a:lnTo>
                  <a:pt x="3876292" y="5236306"/>
                </a:lnTo>
                <a:lnTo>
                  <a:pt x="3889799" y="5240887"/>
                </a:lnTo>
                <a:lnTo>
                  <a:pt x="3889799" y="5270903"/>
                </a:lnTo>
                <a:lnTo>
                  <a:pt x="3861554" y="5304131"/>
                </a:lnTo>
                <a:lnTo>
                  <a:pt x="3821529" y="5314602"/>
                </a:lnTo>
                <a:lnTo>
                  <a:pt x="3884632" y="5314602"/>
                </a:lnTo>
                <a:lnTo>
                  <a:pt x="3887155" y="5312403"/>
                </a:lnTo>
                <a:lnTo>
                  <a:pt x="3894825" y="5303712"/>
                </a:lnTo>
                <a:lnTo>
                  <a:pt x="3926657" y="5303712"/>
                </a:lnTo>
                <a:lnTo>
                  <a:pt x="3926657" y="5230416"/>
                </a:lnTo>
                <a:close/>
              </a:path>
              <a:path w="9415145" h="8568690">
                <a:moveTo>
                  <a:pt x="3907986" y="5145811"/>
                </a:moveTo>
                <a:lnTo>
                  <a:pt x="3832000" y="5145811"/>
                </a:lnTo>
                <a:lnTo>
                  <a:pt x="3845036" y="5146727"/>
                </a:lnTo>
                <a:lnTo>
                  <a:pt x="3856502" y="5149476"/>
                </a:lnTo>
                <a:lnTo>
                  <a:pt x="3886030" y="5177433"/>
                </a:lnTo>
                <a:lnTo>
                  <a:pt x="3889799" y="5199841"/>
                </a:lnTo>
                <a:lnTo>
                  <a:pt x="3889799" y="5215757"/>
                </a:lnTo>
                <a:lnTo>
                  <a:pt x="3926657" y="5215757"/>
                </a:lnTo>
                <a:lnTo>
                  <a:pt x="3926657" y="5203611"/>
                </a:lnTo>
                <a:lnTo>
                  <a:pt x="3925139" y="5184030"/>
                </a:lnTo>
                <a:lnTo>
                  <a:pt x="3920584" y="5166753"/>
                </a:lnTo>
                <a:lnTo>
                  <a:pt x="3912992" y="5151780"/>
                </a:lnTo>
                <a:lnTo>
                  <a:pt x="3907986" y="5145811"/>
                </a:lnTo>
                <a:close/>
              </a:path>
              <a:path w="9415145" h="8568690">
                <a:moveTo>
                  <a:pt x="3836188" y="5115655"/>
                </a:moveTo>
                <a:lnTo>
                  <a:pt x="3791792" y="5123194"/>
                </a:lnTo>
                <a:lnTo>
                  <a:pt x="3749070" y="5144974"/>
                </a:lnTo>
                <a:lnTo>
                  <a:pt x="3762473" y="5170941"/>
                </a:lnTo>
                <a:lnTo>
                  <a:pt x="3771557" y="5165235"/>
                </a:lnTo>
                <a:lnTo>
                  <a:pt x="3780378" y="5160261"/>
                </a:lnTo>
                <a:lnTo>
                  <a:pt x="3823074" y="5146230"/>
                </a:lnTo>
                <a:lnTo>
                  <a:pt x="3832000" y="5145811"/>
                </a:lnTo>
                <a:lnTo>
                  <a:pt x="3907986" y="5145811"/>
                </a:lnTo>
                <a:lnTo>
                  <a:pt x="3902364" y="5139110"/>
                </a:lnTo>
                <a:lnTo>
                  <a:pt x="3889119" y="5128849"/>
                </a:lnTo>
                <a:lnTo>
                  <a:pt x="3873674" y="5121519"/>
                </a:lnTo>
                <a:lnTo>
                  <a:pt x="3856031" y="5117121"/>
                </a:lnTo>
                <a:lnTo>
                  <a:pt x="3836188" y="5115655"/>
                </a:lnTo>
                <a:close/>
              </a:path>
              <a:path w="9415145" h="8568690">
                <a:moveTo>
                  <a:pt x="4166528" y="5119425"/>
                </a:moveTo>
                <a:lnTo>
                  <a:pt x="3985173" y="5119425"/>
                </a:lnTo>
                <a:lnTo>
                  <a:pt x="3985173" y="5338057"/>
                </a:lnTo>
                <a:lnTo>
                  <a:pt x="4022030" y="5338057"/>
                </a:lnTo>
                <a:lnTo>
                  <a:pt x="4022030" y="5152094"/>
                </a:lnTo>
                <a:lnTo>
                  <a:pt x="4166528" y="5152094"/>
                </a:lnTo>
                <a:lnTo>
                  <a:pt x="4166528" y="5119425"/>
                </a:lnTo>
                <a:close/>
              </a:path>
              <a:path w="9415145" h="8568690">
                <a:moveTo>
                  <a:pt x="4166528" y="5152094"/>
                </a:moveTo>
                <a:lnTo>
                  <a:pt x="4129671" y="5152094"/>
                </a:lnTo>
                <a:lnTo>
                  <a:pt x="4129671" y="5338057"/>
                </a:lnTo>
                <a:lnTo>
                  <a:pt x="4166528" y="5338057"/>
                </a:lnTo>
                <a:lnTo>
                  <a:pt x="4166528" y="5152094"/>
                </a:lnTo>
                <a:close/>
              </a:path>
              <a:path w="9415145" h="8568690">
                <a:moveTo>
                  <a:pt x="4258764" y="5119425"/>
                </a:moveTo>
                <a:lnTo>
                  <a:pt x="4226095" y="5119425"/>
                </a:lnTo>
                <a:lnTo>
                  <a:pt x="4226095" y="5427269"/>
                </a:lnTo>
                <a:lnTo>
                  <a:pt x="4262952" y="5427269"/>
                </a:lnTo>
                <a:lnTo>
                  <a:pt x="4262952" y="5294917"/>
                </a:lnTo>
                <a:lnTo>
                  <a:pt x="4290085" y="5294917"/>
                </a:lnTo>
                <a:lnTo>
                  <a:pt x="4282192" y="5287797"/>
                </a:lnTo>
                <a:lnTo>
                  <a:pt x="4274575" y="5279001"/>
                </a:lnTo>
                <a:lnTo>
                  <a:pt x="4268161" y="5269368"/>
                </a:lnTo>
                <a:lnTo>
                  <a:pt x="4262952" y="5258897"/>
                </a:lnTo>
                <a:lnTo>
                  <a:pt x="4262952" y="5196490"/>
                </a:lnTo>
                <a:lnTo>
                  <a:pt x="4288082" y="5162041"/>
                </a:lnTo>
                <a:lnTo>
                  <a:pt x="4290502" y="5160471"/>
                </a:lnTo>
                <a:lnTo>
                  <a:pt x="4258764" y="5160471"/>
                </a:lnTo>
                <a:lnTo>
                  <a:pt x="4258764" y="5119425"/>
                </a:lnTo>
                <a:close/>
              </a:path>
              <a:path w="9415145" h="8568690">
                <a:moveTo>
                  <a:pt x="4290085" y="5294917"/>
                </a:moveTo>
                <a:lnTo>
                  <a:pt x="4262952" y="5294917"/>
                </a:lnTo>
                <a:lnTo>
                  <a:pt x="4269575" y="5304733"/>
                </a:lnTo>
                <a:lnTo>
                  <a:pt x="4306877" y="5334706"/>
                </a:lnTo>
                <a:lnTo>
                  <a:pt x="4343787" y="5342245"/>
                </a:lnTo>
                <a:lnTo>
                  <a:pt x="4357818" y="5341303"/>
                </a:lnTo>
                <a:lnTo>
                  <a:pt x="4394885" y="5327167"/>
                </a:lnTo>
                <a:lnTo>
                  <a:pt x="4413279" y="5310413"/>
                </a:lnTo>
                <a:lnTo>
                  <a:pt x="4332479" y="5310413"/>
                </a:lnTo>
                <a:lnTo>
                  <a:pt x="4321563" y="5309497"/>
                </a:lnTo>
                <a:lnTo>
                  <a:pt x="4311014" y="5306749"/>
                </a:lnTo>
                <a:lnTo>
                  <a:pt x="4300831" y="5302168"/>
                </a:lnTo>
                <a:lnTo>
                  <a:pt x="4291014" y="5295755"/>
                </a:lnTo>
                <a:lnTo>
                  <a:pt x="4290085" y="5294917"/>
                </a:lnTo>
                <a:close/>
              </a:path>
              <a:path w="9415145" h="8568690">
                <a:moveTo>
                  <a:pt x="4410068" y="5147486"/>
                </a:moveTo>
                <a:lnTo>
                  <a:pt x="4329128" y="5147486"/>
                </a:lnTo>
                <a:lnTo>
                  <a:pt x="4339521" y="5148193"/>
                </a:lnTo>
                <a:lnTo>
                  <a:pt x="4349337" y="5150314"/>
                </a:lnTo>
                <a:lnTo>
                  <a:pt x="4382530" y="5171570"/>
                </a:lnTo>
                <a:lnTo>
                  <a:pt x="4401587" y="5207485"/>
                </a:lnTo>
                <a:lnTo>
                  <a:pt x="4404100" y="5228741"/>
                </a:lnTo>
                <a:lnTo>
                  <a:pt x="4403524" y="5238898"/>
                </a:lnTo>
                <a:lnTo>
                  <a:pt x="4390042" y="5277090"/>
                </a:lnTo>
                <a:lnTo>
                  <a:pt x="4361850" y="5303817"/>
                </a:lnTo>
                <a:lnTo>
                  <a:pt x="4332479" y="5310413"/>
                </a:lnTo>
                <a:lnTo>
                  <a:pt x="4413279" y="5310413"/>
                </a:lnTo>
                <a:lnTo>
                  <a:pt x="4434727" y="5272404"/>
                </a:lnTo>
                <a:lnTo>
                  <a:pt x="4441795" y="5228741"/>
                </a:lnTo>
                <a:lnTo>
                  <a:pt x="4441298" y="5217772"/>
                </a:lnTo>
                <a:lnTo>
                  <a:pt x="4429675" y="5176465"/>
                </a:lnTo>
                <a:lnTo>
                  <a:pt x="4412477" y="5150000"/>
                </a:lnTo>
                <a:lnTo>
                  <a:pt x="4410068" y="5147486"/>
                </a:lnTo>
                <a:close/>
              </a:path>
              <a:path w="9415145" h="8568690">
                <a:moveTo>
                  <a:pt x="4338343" y="5115655"/>
                </a:moveTo>
                <a:lnTo>
                  <a:pt x="4292690" y="5128220"/>
                </a:lnTo>
                <a:lnTo>
                  <a:pt x="4258764" y="5160471"/>
                </a:lnTo>
                <a:lnTo>
                  <a:pt x="4290502" y="5160471"/>
                </a:lnTo>
                <a:lnTo>
                  <a:pt x="4294574" y="5157827"/>
                </a:lnTo>
                <a:lnTo>
                  <a:pt x="4301485" y="5154188"/>
                </a:lnTo>
                <a:lnTo>
                  <a:pt x="4308710" y="5151256"/>
                </a:lnTo>
                <a:lnTo>
                  <a:pt x="4315725" y="5149162"/>
                </a:lnTo>
                <a:lnTo>
                  <a:pt x="4322531" y="5147905"/>
                </a:lnTo>
                <a:lnTo>
                  <a:pt x="4329128" y="5147486"/>
                </a:lnTo>
                <a:lnTo>
                  <a:pt x="4410068" y="5147486"/>
                </a:lnTo>
                <a:lnTo>
                  <a:pt x="4405252" y="5142461"/>
                </a:lnTo>
                <a:lnTo>
                  <a:pt x="4370148" y="5120838"/>
                </a:lnTo>
                <a:lnTo>
                  <a:pt x="4349415" y="5116231"/>
                </a:lnTo>
                <a:lnTo>
                  <a:pt x="4338343" y="5115655"/>
                </a:lnTo>
                <a:close/>
              </a:path>
              <a:path w="9415145" h="8568690">
                <a:moveTo>
                  <a:pt x="4523487" y="5119844"/>
                </a:moveTo>
                <a:lnTo>
                  <a:pt x="4486630" y="5119844"/>
                </a:lnTo>
                <a:lnTo>
                  <a:pt x="4486630" y="5338057"/>
                </a:lnTo>
                <a:lnTo>
                  <a:pt x="4521812" y="5338057"/>
                </a:lnTo>
                <a:lnTo>
                  <a:pt x="4557847" y="5288634"/>
                </a:lnTo>
                <a:lnTo>
                  <a:pt x="4523487" y="5288634"/>
                </a:lnTo>
                <a:lnTo>
                  <a:pt x="4523487" y="5119844"/>
                </a:lnTo>
                <a:close/>
              </a:path>
              <a:path w="9415145" h="8568690">
                <a:moveTo>
                  <a:pt x="4679294" y="5172617"/>
                </a:moveTo>
                <a:lnTo>
                  <a:pt x="4642437" y="5172617"/>
                </a:lnTo>
                <a:lnTo>
                  <a:pt x="4642437" y="5338057"/>
                </a:lnTo>
                <a:lnTo>
                  <a:pt x="4679294" y="5338057"/>
                </a:lnTo>
                <a:lnTo>
                  <a:pt x="4679294" y="5172617"/>
                </a:lnTo>
                <a:close/>
              </a:path>
              <a:path w="9415145" h="8568690">
                <a:moveTo>
                  <a:pt x="4679294" y="5119425"/>
                </a:moveTo>
                <a:lnTo>
                  <a:pt x="4645787" y="5119425"/>
                </a:lnTo>
                <a:lnTo>
                  <a:pt x="4523487" y="5288634"/>
                </a:lnTo>
                <a:lnTo>
                  <a:pt x="4557847" y="5288634"/>
                </a:lnTo>
                <a:lnTo>
                  <a:pt x="4642437" y="5172617"/>
                </a:lnTo>
                <a:lnTo>
                  <a:pt x="4679294" y="5172617"/>
                </a:lnTo>
                <a:lnTo>
                  <a:pt x="4679294" y="5119425"/>
                </a:lnTo>
                <a:close/>
              </a:path>
              <a:path w="9415145" h="8568690">
                <a:moveTo>
                  <a:pt x="4774625" y="5119425"/>
                </a:moveTo>
                <a:lnTo>
                  <a:pt x="4737767" y="5119425"/>
                </a:lnTo>
                <a:lnTo>
                  <a:pt x="4737767" y="5338057"/>
                </a:lnTo>
                <a:lnTo>
                  <a:pt x="4774625" y="5338057"/>
                </a:lnTo>
                <a:lnTo>
                  <a:pt x="4774625" y="5243400"/>
                </a:lnTo>
                <a:lnTo>
                  <a:pt x="4842413" y="5243400"/>
                </a:lnTo>
                <a:lnTo>
                  <a:pt x="4827817" y="5225390"/>
                </a:lnTo>
                <a:lnTo>
                  <a:pt x="4840084" y="5209474"/>
                </a:lnTo>
                <a:lnTo>
                  <a:pt x="4774625" y="5209474"/>
                </a:lnTo>
                <a:lnTo>
                  <a:pt x="4774625" y="5119425"/>
                </a:lnTo>
                <a:close/>
              </a:path>
              <a:path w="9415145" h="8568690">
                <a:moveTo>
                  <a:pt x="4842413" y="5243400"/>
                </a:moveTo>
                <a:lnTo>
                  <a:pt x="4798918" y="5243400"/>
                </a:lnTo>
                <a:lnTo>
                  <a:pt x="4876402" y="5338057"/>
                </a:lnTo>
                <a:lnTo>
                  <a:pt x="4919123" y="5338057"/>
                </a:lnTo>
                <a:lnTo>
                  <a:pt x="4842413" y="5243400"/>
                </a:lnTo>
                <a:close/>
              </a:path>
              <a:path w="9415145" h="8568690">
                <a:moveTo>
                  <a:pt x="4909490" y="5119425"/>
                </a:moveTo>
                <a:lnTo>
                  <a:pt x="4867607" y="5119425"/>
                </a:lnTo>
                <a:lnTo>
                  <a:pt x="4798918" y="5209474"/>
                </a:lnTo>
                <a:lnTo>
                  <a:pt x="4840084" y="5209474"/>
                </a:lnTo>
                <a:lnTo>
                  <a:pt x="4909490" y="5119425"/>
                </a:lnTo>
                <a:close/>
              </a:path>
              <a:path w="9415145" h="8568690">
                <a:moveTo>
                  <a:pt x="5137988" y="5119425"/>
                </a:moveTo>
                <a:lnTo>
                  <a:pt x="4989301" y="5119425"/>
                </a:lnTo>
                <a:lnTo>
                  <a:pt x="4986788" y="5182669"/>
                </a:lnTo>
                <a:lnTo>
                  <a:pt x="4985636" y="5206150"/>
                </a:lnTo>
                <a:lnTo>
                  <a:pt x="4981448" y="5244473"/>
                </a:lnTo>
                <a:lnTo>
                  <a:pt x="4970977" y="5281933"/>
                </a:lnTo>
                <a:lnTo>
                  <a:pt x="4936109" y="5306644"/>
                </a:lnTo>
                <a:lnTo>
                  <a:pt x="4936109" y="5339732"/>
                </a:lnTo>
                <a:lnTo>
                  <a:pt x="4980924" y="5325911"/>
                </a:lnTo>
                <a:lnTo>
                  <a:pt x="5003620" y="5294498"/>
                </a:lnTo>
                <a:lnTo>
                  <a:pt x="5017049" y="5239002"/>
                </a:lnTo>
                <a:lnTo>
                  <a:pt x="5021133" y="5186020"/>
                </a:lnTo>
                <a:lnTo>
                  <a:pt x="5021970" y="5152094"/>
                </a:lnTo>
                <a:lnTo>
                  <a:pt x="5137988" y="5152094"/>
                </a:lnTo>
                <a:lnTo>
                  <a:pt x="5137988" y="5119425"/>
                </a:lnTo>
                <a:close/>
              </a:path>
              <a:path w="9415145" h="8568690">
                <a:moveTo>
                  <a:pt x="5137988" y="5152094"/>
                </a:moveTo>
                <a:lnTo>
                  <a:pt x="5101130" y="5152094"/>
                </a:lnTo>
                <a:lnTo>
                  <a:pt x="5101130" y="5338057"/>
                </a:lnTo>
                <a:lnTo>
                  <a:pt x="5137988" y="5338057"/>
                </a:lnTo>
                <a:lnTo>
                  <a:pt x="5137988" y="5152094"/>
                </a:lnTo>
                <a:close/>
              </a:path>
              <a:path w="9415145" h="8568690">
                <a:moveTo>
                  <a:pt x="5273743" y="5206542"/>
                </a:moveTo>
                <a:lnTo>
                  <a:pt x="5225158" y="5214919"/>
                </a:lnTo>
                <a:lnTo>
                  <a:pt x="5192070" y="5238793"/>
                </a:lnTo>
                <a:lnTo>
                  <a:pt x="5180343" y="5274813"/>
                </a:lnTo>
                <a:lnTo>
                  <a:pt x="5180945" y="5284027"/>
                </a:lnTo>
                <a:lnTo>
                  <a:pt x="5201494" y="5322769"/>
                </a:lnTo>
                <a:lnTo>
                  <a:pt x="5245131" y="5341696"/>
                </a:lnTo>
                <a:lnTo>
                  <a:pt x="5255733" y="5342245"/>
                </a:lnTo>
                <a:lnTo>
                  <a:pt x="5267067" y="5341617"/>
                </a:lnTo>
                <a:lnTo>
                  <a:pt x="5312354" y="5326643"/>
                </a:lnTo>
                <a:lnTo>
                  <a:pt x="5328469" y="5314602"/>
                </a:lnTo>
                <a:lnTo>
                  <a:pt x="5265366" y="5314602"/>
                </a:lnTo>
                <a:lnTo>
                  <a:pt x="5257513" y="5314209"/>
                </a:lnTo>
                <a:lnTo>
                  <a:pt x="5220969" y="5292404"/>
                </a:lnTo>
                <a:lnTo>
                  <a:pt x="5215525" y="5278861"/>
                </a:lnTo>
                <a:lnTo>
                  <a:pt x="5215640" y="5270903"/>
                </a:lnTo>
                <a:lnTo>
                  <a:pt x="5242147" y="5236777"/>
                </a:lnTo>
                <a:lnTo>
                  <a:pt x="5278350" y="5230416"/>
                </a:lnTo>
                <a:lnTo>
                  <a:pt x="5370494" y="5230416"/>
                </a:lnTo>
                <a:lnTo>
                  <a:pt x="5370494" y="5215757"/>
                </a:lnTo>
                <a:lnTo>
                  <a:pt x="5333636" y="5215757"/>
                </a:lnTo>
                <a:lnTo>
                  <a:pt x="5327118" y="5213610"/>
                </a:lnTo>
                <a:lnTo>
                  <a:pt x="5320129" y="5211778"/>
                </a:lnTo>
                <a:lnTo>
                  <a:pt x="5281177" y="5206699"/>
                </a:lnTo>
                <a:lnTo>
                  <a:pt x="5273743" y="5206542"/>
                </a:lnTo>
                <a:close/>
              </a:path>
              <a:path w="9415145" h="8568690">
                <a:moveTo>
                  <a:pt x="5370494" y="5303712"/>
                </a:moveTo>
                <a:lnTo>
                  <a:pt x="5338662" y="5303712"/>
                </a:lnTo>
                <a:lnTo>
                  <a:pt x="5339500" y="5317534"/>
                </a:lnTo>
                <a:lnTo>
                  <a:pt x="5357650" y="5339732"/>
                </a:lnTo>
                <a:lnTo>
                  <a:pt x="5367981" y="5339732"/>
                </a:lnTo>
                <a:lnTo>
                  <a:pt x="5370075" y="5339592"/>
                </a:lnTo>
                <a:lnTo>
                  <a:pt x="5372588" y="5339313"/>
                </a:lnTo>
                <a:lnTo>
                  <a:pt x="5375380" y="5339034"/>
                </a:lnTo>
                <a:lnTo>
                  <a:pt x="5378591" y="5338615"/>
                </a:lnTo>
                <a:lnTo>
                  <a:pt x="5382221" y="5338057"/>
                </a:lnTo>
                <a:lnTo>
                  <a:pt x="5382221" y="5309576"/>
                </a:lnTo>
                <a:lnTo>
                  <a:pt x="5374403" y="5309297"/>
                </a:lnTo>
                <a:lnTo>
                  <a:pt x="5370494" y="5304829"/>
                </a:lnTo>
                <a:lnTo>
                  <a:pt x="5370494" y="5303712"/>
                </a:lnTo>
                <a:close/>
              </a:path>
              <a:path w="9415145" h="8568690">
                <a:moveTo>
                  <a:pt x="5370494" y="5230416"/>
                </a:moveTo>
                <a:lnTo>
                  <a:pt x="5278350" y="5230416"/>
                </a:lnTo>
                <a:lnTo>
                  <a:pt x="5292486" y="5231070"/>
                </a:lnTo>
                <a:lnTo>
                  <a:pt x="5306412" y="5233033"/>
                </a:lnTo>
                <a:lnTo>
                  <a:pt x="5320129" y="5236306"/>
                </a:lnTo>
                <a:lnTo>
                  <a:pt x="5333636" y="5240887"/>
                </a:lnTo>
                <a:lnTo>
                  <a:pt x="5333636" y="5270903"/>
                </a:lnTo>
                <a:lnTo>
                  <a:pt x="5305391" y="5304131"/>
                </a:lnTo>
                <a:lnTo>
                  <a:pt x="5265366" y="5314602"/>
                </a:lnTo>
                <a:lnTo>
                  <a:pt x="5328469" y="5314602"/>
                </a:lnTo>
                <a:lnTo>
                  <a:pt x="5330992" y="5312403"/>
                </a:lnTo>
                <a:lnTo>
                  <a:pt x="5338662" y="5303712"/>
                </a:lnTo>
                <a:lnTo>
                  <a:pt x="5370494" y="5303712"/>
                </a:lnTo>
                <a:lnTo>
                  <a:pt x="5370494" y="5230416"/>
                </a:lnTo>
                <a:close/>
              </a:path>
              <a:path w="9415145" h="8568690">
                <a:moveTo>
                  <a:pt x="5351823" y="5145811"/>
                </a:moveTo>
                <a:lnTo>
                  <a:pt x="5275837" y="5145811"/>
                </a:lnTo>
                <a:lnTo>
                  <a:pt x="5288873" y="5146727"/>
                </a:lnTo>
                <a:lnTo>
                  <a:pt x="5300339" y="5149476"/>
                </a:lnTo>
                <a:lnTo>
                  <a:pt x="5329867" y="5177433"/>
                </a:lnTo>
                <a:lnTo>
                  <a:pt x="5333636" y="5199841"/>
                </a:lnTo>
                <a:lnTo>
                  <a:pt x="5333636" y="5215757"/>
                </a:lnTo>
                <a:lnTo>
                  <a:pt x="5370494" y="5215757"/>
                </a:lnTo>
                <a:lnTo>
                  <a:pt x="5370494" y="5203611"/>
                </a:lnTo>
                <a:lnTo>
                  <a:pt x="5368975" y="5184030"/>
                </a:lnTo>
                <a:lnTo>
                  <a:pt x="5364421" y="5166753"/>
                </a:lnTo>
                <a:lnTo>
                  <a:pt x="5356829" y="5151780"/>
                </a:lnTo>
                <a:lnTo>
                  <a:pt x="5351823" y="5145811"/>
                </a:lnTo>
                <a:close/>
              </a:path>
              <a:path w="9415145" h="8568690">
                <a:moveTo>
                  <a:pt x="5280025" y="5115655"/>
                </a:moveTo>
                <a:lnTo>
                  <a:pt x="5235629" y="5123194"/>
                </a:lnTo>
                <a:lnTo>
                  <a:pt x="5192907" y="5144974"/>
                </a:lnTo>
                <a:lnTo>
                  <a:pt x="5206310" y="5170941"/>
                </a:lnTo>
                <a:lnTo>
                  <a:pt x="5215394" y="5165235"/>
                </a:lnTo>
                <a:lnTo>
                  <a:pt x="5224215" y="5160261"/>
                </a:lnTo>
                <a:lnTo>
                  <a:pt x="5266911" y="5146230"/>
                </a:lnTo>
                <a:lnTo>
                  <a:pt x="5275837" y="5145811"/>
                </a:lnTo>
                <a:lnTo>
                  <a:pt x="5351823" y="5145811"/>
                </a:lnTo>
                <a:lnTo>
                  <a:pt x="5346201" y="5139110"/>
                </a:lnTo>
                <a:lnTo>
                  <a:pt x="5332956" y="5128849"/>
                </a:lnTo>
                <a:lnTo>
                  <a:pt x="5317511" y="5121519"/>
                </a:lnTo>
                <a:lnTo>
                  <a:pt x="5299868" y="5117121"/>
                </a:lnTo>
                <a:lnTo>
                  <a:pt x="5280025" y="5115655"/>
                </a:lnTo>
                <a:close/>
              </a:path>
              <a:path w="9415145" h="8568690">
                <a:moveTo>
                  <a:pt x="5635914" y="5305388"/>
                </a:moveTo>
                <a:lnTo>
                  <a:pt x="5405136" y="5305388"/>
                </a:lnTo>
                <a:lnTo>
                  <a:pt x="5405136" y="5389573"/>
                </a:lnTo>
                <a:lnTo>
                  <a:pt x="5437805" y="5389573"/>
                </a:lnTo>
                <a:lnTo>
                  <a:pt x="5437805" y="5338057"/>
                </a:lnTo>
                <a:lnTo>
                  <a:pt x="5635914" y="5338057"/>
                </a:lnTo>
                <a:lnTo>
                  <a:pt x="5635914" y="5305388"/>
                </a:lnTo>
                <a:close/>
              </a:path>
              <a:path w="9415145" h="8568690">
                <a:moveTo>
                  <a:pt x="5635914" y="5338057"/>
                </a:moveTo>
                <a:lnTo>
                  <a:pt x="5603245" y="5338057"/>
                </a:lnTo>
                <a:lnTo>
                  <a:pt x="5603245" y="5389573"/>
                </a:lnTo>
                <a:lnTo>
                  <a:pt x="5635914" y="5389573"/>
                </a:lnTo>
                <a:lnTo>
                  <a:pt x="5635914" y="5338057"/>
                </a:lnTo>
                <a:close/>
              </a:path>
              <a:path w="9415145" h="8568690">
                <a:moveTo>
                  <a:pt x="5606177" y="5119425"/>
                </a:moveTo>
                <a:lnTo>
                  <a:pt x="5457491" y="5119425"/>
                </a:lnTo>
                <a:lnTo>
                  <a:pt x="5455396" y="5182669"/>
                </a:lnTo>
                <a:lnTo>
                  <a:pt x="5454454" y="5205783"/>
                </a:lnTo>
                <a:lnTo>
                  <a:pt x="5447857" y="5258478"/>
                </a:lnTo>
                <a:lnTo>
                  <a:pt x="5431522" y="5295335"/>
                </a:lnTo>
                <a:lnTo>
                  <a:pt x="5417841" y="5305388"/>
                </a:lnTo>
                <a:lnTo>
                  <a:pt x="5461260" y="5305388"/>
                </a:lnTo>
                <a:lnTo>
                  <a:pt x="5480107" y="5267273"/>
                </a:lnTo>
                <a:lnTo>
                  <a:pt x="5487725" y="5211202"/>
                </a:lnTo>
                <a:lnTo>
                  <a:pt x="5490160" y="5152094"/>
                </a:lnTo>
                <a:lnTo>
                  <a:pt x="5606177" y="5152094"/>
                </a:lnTo>
                <a:lnTo>
                  <a:pt x="5606177" y="5119425"/>
                </a:lnTo>
                <a:close/>
              </a:path>
              <a:path w="9415145" h="8568690">
                <a:moveTo>
                  <a:pt x="5606177" y="5152094"/>
                </a:moveTo>
                <a:lnTo>
                  <a:pt x="5569320" y="5152094"/>
                </a:lnTo>
                <a:lnTo>
                  <a:pt x="5569320" y="5305388"/>
                </a:lnTo>
                <a:lnTo>
                  <a:pt x="5606177" y="5305388"/>
                </a:lnTo>
                <a:lnTo>
                  <a:pt x="5606177" y="5152094"/>
                </a:lnTo>
                <a:close/>
              </a:path>
              <a:path w="9415145" h="8568690">
                <a:moveTo>
                  <a:pt x="5708716" y="5291147"/>
                </a:moveTo>
                <a:lnTo>
                  <a:pt x="5673953" y="5291147"/>
                </a:lnTo>
                <a:lnTo>
                  <a:pt x="5673953" y="5334706"/>
                </a:lnTo>
                <a:lnTo>
                  <a:pt x="5686518" y="5334706"/>
                </a:lnTo>
                <a:lnTo>
                  <a:pt x="5678142" y="5371982"/>
                </a:lnTo>
                <a:lnTo>
                  <a:pt x="5696151" y="5371982"/>
                </a:lnTo>
                <a:lnTo>
                  <a:pt x="5708716" y="5334706"/>
                </a:lnTo>
                <a:lnTo>
                  <a:pt x="5708716" y="5291147"/>
                </a:lnTo>
                <a:close/>
              </a:path>
              <a:path w="9415145" h="8568690">
                <a:moveTo>
                  <a:pt x="5903838" y="5119425"/>
                </a:moveTo>
                <a:lnTo>
                  <a:pt x="5871169" y="5119425"/>
                </a:lnTo>
                <a:lnTo>
                  <a:pt x="5871169" y="5427269"/>
                </a:lnTo>
                <a:lnTo>
                  <a:pt x="5908026" y="5427269"/>
                </a:lnTo>
                <a:lnTo>
                  <a:pt x="5908026" y="5294917"/>
                </a:lnTo>
                <a:lnTo>
                  <a:pt x="5935159" y="5294917"/>
                </a:lnTo>
                <a:lnTo>
                  <a:pt x="5927266" y="5287797"/>
                </a:lnTo>
                <a:lnTo>
                  <a:pt x="5919649" y="5279001"/>
                </a:lnTo>
                <a:lnTo>
                  <a:pt x="5913236" y="5269368"/>
                </a:lnTo>
                <a:lnTo>
                  <a:pt x="5908026" y="5258897"/>
                </a:lnTo>
                <a:lnTo>
                  <a:pt x="5908026" y="5196490"/>
                </a:lnTo>
                <a:lnTo>
                  <a:pt x="5933156" y="5162041"/>
                </a:lnTo>
                <a:lnTo>
                  <a:pt x="5935576" y="5160471"/>
                </a:lnTo>
                <a:lnTo>
                  <a:pt x="5903838" y="5160471"/>
                </a:lnTo>
                <a:lnTo>
                  <a:pt x="5903838" y="5119425"/>
                </a:lnTo>
                <a:close/>
              </a:path>
              <a:path w="9415145" h="8568690">
                <a:moveTo>
                  <a:pt x="5935159" y="5294917"/>
                </a:moveTo>
                <a:lnTo>
                  <a:pt x="5908026" y="5294917"/>
                </a:lnTo>
                <a:lnTo>
                  <a:pt x="5914649" y="5304733"/>
                </a:lnTo>
                <a:lnTo>
                  <a:pt x="5951952" y="5334706"/>
                </a:lnTo>
                <a:lnTo>
                  <a:pt x="5988862" y="5342245"/>
                </a:lnTo>
                <a:lnTo>
                  <a:pt x="6002893" y="5341303"/>
                </a:lnTo>
                <a:lnTo>
                  <a:pt x="6039960" y="5327167"/>
                </a:lnTo>
                <a:lnTo>
                  <a:pt x="6058354" y="5310413"/>
                </a:lnTo>
                <a:lnTo>
                  <a:pt x="5977553" y="5310413"/>
                </a:lnTo>
                <a:lnTo>
                  <a:pt x="5966637" y="5309497"/>
                </a:lnTo>
                <a:lnTo>
                  <a:pt x="5956088" y="5306749"/>
                </a:lnTo>
                <a:lnTo>
                  <a:pt x="5945905" y="5302168"/>
                </a:lnTo>
                <a:lnTo>
                  <a:pt x="5936088" y="5295755"/>
                </a:lnTo>
                <a:lnTo>
                  <a:pt x="5935159" y="5294917"/>
                </a:lnTo>
                <a:close/>
              </a:path>
              <a:path w="9415145" h="8568690">
                <a:moveTo>
                  <a:pt x="6055142" y="5147486"/>
                </a:moveTo>
                <a:lnTo>
                  <a:pt x="5974202" y="5147486"/>
                </a:lnTo>
                <a:lnTo>
                  <a:pt x="5984595" y="5148193"/>
                </a:lnTo>
                <a:lnTo>
                  <a:pt x="5994411" y="5150314"/>
                </a:lnTo>
                <a:lnTo>
                  <a:pt x="6027604" y="5171570"/>
                </a:lnTo>
                <a:lnTo>
                  <a:pt x="6046661" y="5207485"/>
                </a:lnTo>
                <a:lnTo>
                  <a:pt x="6049174" y="5228741"/>
                </a:lnTo>
                <a:lnTo>
                  <a:pt x="6048598" y="5238898"/>
                </a:lnTo>
                <a:lnTo>
                  <a:pt x="6035117" y="5277090"/>
                </a:lnTo>
                <a:lnTo>
                  <a:pt x="6006924" y="5303817"/>
                </a:lnTo>
                <a:lnTo>
                  <a:pt x="5977553" y="5310413"/>
                </a:lnTo>
                <a:lnTo>
                  <a:pt x="6058354" y="5310413"/>
                </a:lnTo>
                <a:lnTo>
                  <a:pt x="6079801" y="5272404"/>
                </a:lnTo>
                <a:lnTo>
                  <a:pt x="6086869" y="5228741"/>
                </a:lnTo>
                <a:lnTo>
                  <a:pt x="6086372" y="5217772"/>
                </a:lnTo>
                <a:lnTo>
                  <a:pt x="6074749" y="5176465"/>
                </a:lnTo>
                <a:lnTo>
                  <a:pt x="6057551" y="5150000"/>
                </a:lnTo>
                <a:lnTo>
                  <a:pt x="6055142" y="5147486"/>
                </a:lnTo>
                <a:close/>
              </a:path>
              <a:path w="9415145" h="8568690">
                <a:moveTo>
                  <a:pt x="5983417" y="5115655"/>
                </a:moveTo>
                <a:lnTo>
                  <a:pt x="5937764" y="5128220"/>
                </a:lnTo>
                <a:lnTo>
                  <a:pt x="5903838" y="5160471"/>
                </a:lnTo>
                <a:lnTo>
                  <a:pt x="5935576" y="5160471"/>
                </a:lnTo>
                <a:lnTo>
                  <a:pt x="5939648" y="5157827"/>
                </a:lnTo>
                <a:lnTo>
                  <a:pt x="5946559" y="5154188"/>
                </a:lnTo>
                <a:lnTo>
                  <a:pt x="5953784" y="5151256"/>
                </a:lnTo>
                <a:lnTo>
                  <a:pt x="5960800" y="5149162"/>
                </a:lnTo>
                <a:lnTo>
                  <a:pt x="5967606" y="5147905"/>
                </a:lnTo>
                <a:lnTo>
                  <a:pt x="5974202" y="5147486"/>
                </a:lnTo>
                <a:lnTo>
                  <a:pt x="6055142" y="5147486"/>
                </a:lnTo>
                <a:lnTo>
                  <a:pt x="6050326" y="5142461"/>
                </a:lnTo>
                <a:lnTo>
                  <a:pt x="6015222" y="5120838"/>
                </a:lnTo>
                <a:lnTo>
                  <a:pt x="5994490" y="5116231"/>
                </a:lnTo>
                <a:lnTo>
                  <a:pt x="5983417" y="5115655"/>
                </a:lnTo>
                <a:close/>
              </a:path>
              <a:path w="9415145" h="8568690">
                <a:moveTo>
                  <a:pt x="6227618" y="5115655"/>
                </a:moveTo>
                <a:lnTo>
                  <a:pt x="6183247" y="5124608"/>
                </a:lnTo>
                <a:lnTo>
                  <a:pt x="6148144" y="5149685"/>
                </a:lnTo>
                <a:lnTo>
                  <a:pt x="6125238" y="5186124"/>
                </a:lnTo>
                <a:lnTo>
                  <a:pt x="6117488" y="5228741"/>
                </a:lnTo>
                <a:lnTo>
                  <a:pt x="6117488" y="5229579"/>
                </a:lnTo>
                <a:lnTo>
                  <a:pt x="6125238" y="5272038"/>
                </a:lnTo>
                <a:lnTo>
                  <a:pt x="6147830" y="5308424"/>
                </a:lnTo>
                <a:lnTo>
                  <a:pt x="6182855" y="5333528"/>
                </a:lnTo>
                <a:lnTo>
                  <a:pt x="6227618" y="5342245"/>
                </a:lnTo>
                <a:lnTo>
                  <a:pt x="6243638" y="5341277"/>
                </a:lnTo>
                <a:lnTo>
                  <a:pt x="6285417" y="5326748"/>
                </a:lnTo>
                <a:lnTo>
                  <a:pt x="6305304" y="5310413"/>
                </a:lnTo>
                <a:lnTo>
                  <a:pt x="6227618" y="5310413"/>
                </a:lnTo>
                <a:lnTo>
                  <a:pt x="6217801" y="5309759"/>
                </a:lnTo>
                <a:lnTo>
                  <a:pt x="6176415" y="5287168"/>
                </a:lnTo>
                <a:lnTo>
                  <a:pt x="6157567" y="5251148"/>
                </a:lnTo>
                <a:lnTo>
                  <a:pt x="6155159" y="5229579"/>
                </a:lnTo>
                <a:lnTo>
                  <a:pt x="6155761" y="5218348"/>
                </a:lnTo>
                <a:lnTo>
                  <a:pt x="6170211" y="5179371"/>
                </a:lnTo>
                <a:lnTo>
                  <a:pt x="6199581" y="5153848"/>
                </a:lnTo>
                <a:lnTo>
                  <a:pt x="6227618" y="5147486"/>
                </a:lnTo>
                <a:lnTo>
                  <a:pt x="6304936" y="5147486"/>
                </a:lnTo>
                <a:lnTo>
                  <a:pt x="6296856" y="5139974"/>
                </a:lnTo>
                <a:lnTo>
                  <a:pt x="6284998" y="5131571"/>
                </a:lnTo>
                <a:lnTo>
                  <a:pt x="6272145" y="5124608"/>
                </a:lnTo>
                <a:lnTo>
                  <a:pt x="6258297" y="5119634"/>
                </a:lnTo>
                <a:lnTo>
                  <a:pt x="6243455" y="5116650"/>
                </a:lnTo>
                <a:lnTo>
                  <a:pt x="6227618" y="5115655"/>
                </a:lnTo>
                <a:close/>
              </a:path>
              <a:path w="9415145" h="8568690">
                <a:moveTo>
                  <a:pt x="6304936" y="5147486"/>
                </a:moveTo>
                <a:lnTo>
                  <a:pt x="6227618" y="5147486"/>
                </a:lnTo>
                <a:lnTo>
                  <a:pt x="6237434" y="5148167"/>
                </a:lnTo>
                <a:lnTo>
                  <a:pt x="6246779" y="5150209"/>
                </a:lnTo>
                <a:lnTo>
                  <a:pt x="6279030" y="5171151"/>
                </a:lnTo>
                <a:lnTo>
                  <a:pt x="6297982" y="5207171"/>
                </a:lnTo>
                <a:lnTo>
                  <a:pt x="6300495" y="5228741"/>
                </a:lnTo>
                <a:lnTo>
                  <a:pt x="6299866" y="5239814"/>
                </a:lnTo>
                <a:lnTo>
                  <a:pt x="6285181" y="5278949"/>
                </a:lnTo>
                <a:lnTo>
                  <a:pt x="6255653" y="5304288"/>
                </a:lnTo>
                <a:lnTo>
                  <a:pt x="6227618" y="5310413"/>
                </a:lnTo>
                <a:lnTo>
                  <a:pt x="6305304" y="5310413"/>
                </a:lnTo>
                <a:lnTo>
                  <a:pt x="6330180" y="5272038"/>
                </a:lnTo>
                <a:lnTo>
                  <a:pt x="6338165" y="5229579"/>
                </a:lnTo>
                <a:lnTo>
                  <a:pt x="6338165" y="5228741"/>
                </a:lnTo>
                <a:lnTo>
                  <a:pt x="6337300" y="5214186"/>
                </a:lnTo>
                <a:lnTo>
                  <a:pt x="6323949" y="5173035"/>
                </a:lnTo>
                <a:lnTo>
                  <a:pt x="6307301" y="5149685"/>
                </a:lnTo>
                <a:lnTo>
                  <a:pt x="6304936" y="5147486"/>
                </a:lnTo>
                <a:close/>
              </a:path>
              <a:path w="9415145" h="8568690">
                <a:moveTo>
                  <a:pt x="6393741" y="5282352"/>
                </a:moveTo>
                <a:lnTo>
                  <a:pt x="6363585" y="5295755"/>
                </a:lnTo>
                <a:lnTo>
                  <a:pt x="6370077" y="5305859"/>
                </a:lnTo>
                <a:lnTo>
                  <a:pt x="6377826" y="5314811"/>
                </a:lnTo>
                <a:lnTo>
                  <a:pt x="6421699" y="5338057"/>
                </a:lnTo>
                <a:lnTo>
                  <a:pt x="6451122" y="5340989"/>
                </a:lnTo>
                <a:lnTo>
                  <a:pt x="6468713" y="5339942"/>
                </a:lnTo>
                <a:lnTo>
                  <a:pt x="6511434" y="5324235"/>
                </a:lnTo>
                <a:lnTo>
                  <a:pt x="6524748" y="5310833"/>
                </a:lnTo>
                <a:lnTo>
                  <a:pt x="6449447" y="5310833"/>
                </a:lnTo>
                <a:lnTo>
                  <a:pt x="6439761" y="5310362"/>
                </a:lnTo>
                <a:lnTo>
                  <a:pt x="6402851" y="5294288"/>
                </a:lnTo>
                <a:lnTo>
                  <a:pt x="6397903" y="5288686"/>
                </a:lnTo>
                <a:lnTo>
                  <a:pt x="6393741" y="5282352"/>
                </a:lnTo>
                <a:close/>
              </a:path>
              <a:path w="9415145" h="8568690">
                <a:moveTo>
                  <a:pt x="6516142" y="5146230"/>
                </a:moveTo>
                <a:lnTo>
                  <a:pt x="6448609" y="5146230"/>
                </a:lnTo>
                <a:lnTo>
                  <a:pt x="6458425" y="5146806"/>
                </a:lnTo>
                <a:lnTo>
                  <a:pt x="6466933" y="5148534"/>
                </a:lnTo>
                <a:lnTo>
                  <a:pt x="6490492" y="5178899"/>
                </a:lnTo>
                <a:lnTo>
                  <a:pt x="6489943" y="5185731"/>
                </a:lnTo>
                <a:lnTo>
                  <a:pt x="6468853" y="5211987"/>
                </a:lnTo>
                <a:lnTo>
                  <a:pt x="6436463" y="5211987"/>
                </a:lnTo>
                <a:lnTo>
                  <a:pt x="6436463" y="5236280"/>
                </a:lnTo>
                <a:lnTo>
                  <a:pt x="6458661" y="5236280"/>
                </a:lnTo>
                <a:lnTo>
                  <a:pt x="6468137" y="5237092"/>
                </a:lnTo>
                <a:lnTo>
                  <a:pt x="6500256" y="5264734"/>
                </a:lnTo>
                <a:lnTo>
                  <a:pt x="6500963" y="5272299"/>
                </a:lnTo>
                <a:lnTo>
                  <a:pt x="6500099" y="5280650"/>
                </a:lnTo>
                <a:lnTo>
                  <a:pt x="6470807" y="5308215"/>
                </a:lnTo>
                <a:lnTo>
                  <a:pt x="6449447" y="5310833"/>
                </a:lnTo>
                <a:lnTo>
                  <a:pt x="6524748" y="5310833"/>
                </a:lnTo>
                <a:lnTo>
                  <a:pt x="6529339" y="5304131"/>
                </a:lnTo>
                <a:lnTo>
                  <a:pt x="6533816" y="5291566"/>
                </a:lnTo>
                <a:lnTo>
                  <a:pt x="6535308" y="5277326"/>
                </a:lnTo>
                <a:lnTo>
                  <a:pt x="6534654" y="5267823"/>
                </a:lnTo>
                <a:lnTo>
                  <a:pt x="6512063" y="5230940"/>
                </a:lnTo>
                <a:lnTo>
                  <a:pt x="6494681" y="5222877"/>
                </a:lnTo>
                <a:lnTo>
                  <a:pt x="6501356" y="5219134"/>
                </a:lnTo>
                <a:lnTo>
                  <a:pt x="6523109" y="5181910"/>
                </a:lnTo>
                <a:lnTo>
                  <a:pt x="6523581" y="5174292"/>
                </a:lnTo>
                <a:lnTo>
                  <a:pt x="6522298" y="5161256"/>
                </a:lnTo>
                <a:lnTo>
                  <a:pt x="6518450" y="5149790"/>
                </a:lnTo>
                <a:lnTo>
                  <a:pt x="6516142" y="5146230"/>
                </a:lnTo>
                <a:close/>
              </a:path>
              <a:path w="9415145" h="8568690">
                <a:moveTo>
                  <a:pt x="6450284" y="5116074"/>
                </a:moveTo>
                <a:lnTo>
                  <a:pt x="6403374" y="5127383"/>
                </a:lnTo>
                <a:lnTo>
                  <a:pt x="6373218" y="5157957"/>
                </a:lnTo>
                <a:lnTo>
                  <a:pt x="6401280" y="5173035"/>
                </a:lnTo>
                <a:lnTo>
                  <a:pt x="6409578" y="5161308"/>
                </a:lnTo>
                <a:lnTo>
                  <a:pt x="6420233" y="5152931"/>
                </a:lnTo>
                <a:lnTo>
                  <a:pt x="6433243" y="5147905"/>
                </a:lnTo>
                <a:lnTo>
                  <a:pt x="6448609" y="5146230"/>
                </a:lnTo>
                <a:lnTo>
                  <a:pt x="6516142" y="5146230"/>
                </a:lnTo>
                <a:lnTo>
                  <a:pt x="6512036" y="5139895"/>
                </a:lnTo>
                <a:lnTo>
                  <a:pt x="6503057" y="5131571"/>
                </a:lnTo>
                <a:lnTo>
                  <a:pt x="6492063" y="5124791"/>
                </a:lnTo>
                <a:lnTo>
                  <a:pt x="6479602" y="5119948"/>
                </a:lnTo>
                <a:lnTo>
                  <a:pt x="6465676" y="5117042"/>
                </a:lnTo>
                <a:lnTo>
                  <a:pt x="6450284" y="5116074"/>
                </a:lnTo>
                <a:close/>
              </a:path>
              <a:path w="9415145" h="8568690">
                <a:moveTo>
                  <a:pt x="6760527" y="5119425"/>
                </a:moveTo>
                <a:lnTo>
                  <a:pt x="6579171" y="5119425"/>
                </a:lnTo>
                <a:lnTo>
                  <a:pt x="6579171" y="5338057"/>
                </a:lnTo>
                <a:lnTo>
                  <a:pt x="6616028" y="5338057"/>
                </a:lnTo>
                <a:lnTo>
                  <a:pt x="6616028" y="5152094"/>
                </a:lnTo>
                <a:lnTo>
                  <a:pt x="6760527" y="5152094"/>
                </a:lnTo>
                <a:lnTo>
                  <a:pt x="6760527" y="5119425"/>
                </a:lnTo>
                <a:close/>
              </a:path>
              <a:path w="9415145" h="8568690">
                <a:moveTo>
                  <a:pt x="6760527" y="5152094"/>
                </a:moveTo>
                <a:lnTo>
                  <a:pt x="6723669" y="5152094"/>
                </a:lnTo>
                <a:lnTo>
                  <a:pt x="6723669" y="5338057"/>
                </a:lnTo>
                <a:lnTo>
                  <a:pt x="6760527" y="5338057"/>
                </a:lnTo>
                <a:lnTo>
                  <a:pt x="6760527" y="5152094"/>
                </a:lnTo>
                <a:close/>
              </a:path>
              <a:path w="9415145" h="8568690">
                <a:moveTo>
                  <a:pt x="6856950" y="5032307"/>
                </a:moveTo>
                <a:lnTo>
                  <a:pt x="6820093" y="5032307"/>
                </a:lnTo>
                <a:lnTo>
                  <a:pt x="6820093" y="5078379"/>
                </a:lnTo>
                <a:lnTo>
                  <a:pt x="6856950" y="5078379"/>
                </a:lnTo>
                <a:lnTo>
                  <a:pt x="6856950" y="5032307"/>
                </a:lnTo>
                <a:close/>
              </a:path>
              <a:path w="9415145" h="8568690">
                <a:moveTo>
                  <a:pt x="6856950" y="5119425"/>
                </a:moveTo>
                <a:lnTo>
                  <a:pt x="6820093" y="5119425"/>
                </a:lnTo>
                <a:lnTo>
                  <a:pt x="6820093" y="5338057"/>
                </a:lnTo>
                <a:lnTo>
                  <a:pt x="6856950" y="5338057"/>
                </a:lnTo>
                <a:lnTo>
                  <a:pt x="6856950" y="5119425"/>
                </a:lnTo>
                <a:close/>
              </a:path>
              <a:path w="9415145" h="8568690">
                <a:moveTo>
                  <a:pt x="6927511" y="5282352"/>
                </a:moveTo>
                <a:lnTo>
                  <a:pt x="6897355" y="5295755"/>
                </a:lnTo>
                <a:lnTo>
                  <a:pt x="6903847" y="5305859"/>
                </a:lnTo>
                <a:lnTo>
                  <a:pt x="6911595" y="5314811"/>
                </a:lnTo>
                <a:lnTo>
                  <a:pt x="6955468" y="5338057"/>
                </a:lnTo>
                <a:lnTo>
                  <a:pt x="6984891" y="5340989"/>
                </a:lnTo>
                <a:lnTo>
                  <a:pt x="7002483" y="5339942"/>
                </a:lnTo>
                <a:lnTo>
                  <a:pt x="7045204" y="5324235"/>
                </a:lnTo>
                <a:lnTo>
                  <a:pt x="7058518" y="5310833"/>
                </a:lnTo>
                <a:lnTo>
                  <a:pt x="6983216" y="5310833"/>
                </a:lnTo>
                <a:lnTo>
                  <a:pt x="6973531" y="5310362"/>
                </a:lnTo>
                <a:lnTo>
                  <a:pt x="6936621" y="5294288"/>
                </a:lnTo>
                <a:lnTo>
                  <a:pt x="6931673" y="5288686"/>
                </a:lnTo>
                <a:lnTo>
                  <a:pt x="6927511" y="5282352"/>
                </a:lnTo>
                <a:close/>
              </a:path>
              <a:path w="9415145" h="8568690">
                <a:moveTo>
                  <a:pt x="7049912" y="5146230"/>
                </a:moveTo>
                <a:lnTo>
                  <a:pt x="6982378" y="5146230"/>
                </a:lnTo>
                <a:lnTo>
                  <a:pt x="6992195" y="5146806"/>
                </a:lnTo>
                <a:lnTo>
                  <a:pt x="7000702" y="5148534"/>
                </a:lnTo>
                <a:lnTo>
                  <a:pt x="7024262" y="5178899"/>
                </a:lnTo>
                <a:lnTo>
                  <a:pt x="7023712" y="5185731"/>
                </a:lnTo>
                <a:lnTo>
                  <a:pt x="7002622" y="5211987"/>
                </a:lnTo>
                <a:lnTo>
                  <a:pt x="6970233" y="5211987"/>
                </a:lnTo>
                <a:lnTo>
                  <a:pt x="6970233" y="5236280"/>
                </a:lnTo>
                <a:lnTo>
                  <a:pt x="6992431" y="5236280"/>
                </a:lnTo>
                <a:lnTo>
                  <a:pt x="7001907" y="5237092"/>
                </a:lnTo>
                <a:lnTo>
                  <a:pt x="7034026" y="5264734"/>
                </a:lnTo>
                <a:lnTo>
                  <a:pt x="7034733" y="5272299"/>
                </a:lnTo>
                <a:lnTo>
                  <a:pt x="7033869" y="5280650"/>
                </a:lnTo>
                <a:lnTo>
                  <a:pt x="7004577" y="5308215"/>
                </a:lnTo>
                <a:lnTo>
                  <a:pt x="6983216" y="5310833"/>
                </a:lnTo>
                <a:lnTo>
                  <a:pt x="7058518" y="5310833"/>
                </a:lnTo>
                <a:lnTo>
                  <a:pt x="7063109" y="5304131"/>
                </a:lnTo>
                <a:lnTo>
                  <a:pt x="7067586" y="5291566"/>
                </a:lnTo>
                <a:lnTo>
                  <a:pt x="7069078" y="5277326"/>
                </a:lnTo>
                <a:lnTo>
                  <a:pt x="7068423" y="5267823"/>
                </a:lnTo>
                <a:lnTo>
                  <a:pt x="7045832" y="5230940"/>
                </a:lnTo>
                <a:lnTo>
                  <a:pt x="7028451" y="5222877"/>
                </a:lnTo>
                <a:lnTo>
                  <a:pt x="7035126" y="5219134"/>
                </a:lnTo>
                <a:lnTo>
                  <a:pt x="7056879" y="5181910"/>
                </a:lnTo>
                <a:lnTo>
                  <a:pt x="7057350" y="5174292"/>
                </a:lnTo>
                <a:lnTo>
                  <a:pt x="7056068" y="5161256"/>
                </a:lnTo>
                <a:lnTo>
                  <a:pt x="7052220" y="5149790"/>
                </a:lnTo>
                <a:lnTo>
                  <a:pt x="7049912" y="5146230"/>
                </a:lnTo>
                <a:close/>
              </a:path>
              <a:path w="9415145" h="8568690">
                <a:moveTo>
                  <a:pt x="6984054" y="5116074"/>
                </a:moveTo>
                <a:lnTo>
                  <a:pt x="6937144" y="5127383"/>
                </a:lnTo>
                <a:lnTo>
                  <a:pt x="6906988" y="5157957"/>
                </a:lnTo>
                <a:lnTo>
                  <a:pt x="6935050" y="5173035"/>
                </a:lnTo>
                <a:lnTo>
                  <a:pt x="6943348" y="5161308"/>
                </a:lnTo>
                <a:lnTo>
                  <a:pt x="6954002" y="5152931"/>
                </a:lnTo>
                <a:lnTo>
                  <a:pt x="6967013" y="5147905"/>
                </a:lnTo>
                <a:lnTo>
                  <a:pt x="6982378" y="5146230"/>
                </a:lnTo>
                <a:lnTo>
                  <a:pt x="7049912" y="5146230"/>
                </a:lnTo>
                <a:lnTo>
                  <a:pt x="7045806" y="5139895"/>
                </a:lnTo>
                <a:lnTo>
                  <a:pt x="7036827" y="5131571"/>
                </a:lnTo>
                <a:lnTo>
                  <a:pt x="7025833" y="5124791"/>
                </a:lnTo>
                <a:lnTo>
                  <a:pt x="7013372" y="5119948"/>
                </a:lnTo>
                <a:lnTo>
                  <a:pt x="6999446" y="5117042"/>
                </a:lnTo>
                <a:lnTo>
                  <a:pt x="6984054" y="5116074"/>
                </a:lnTo>
                <a:close/>
              </a:path>
              <a:path w="9415145" h="8568690">
                <a:moveTo>
                  <a:pt x="7149798" y="5119425"/>
                </a:moveTo>
                <a:lnTo>
                  <a:pt x="7112941" y="5119425"/>
                </a:lnTo>
                <a:lnTo>
                  <a:pt x="7112941" y="5338057"/>
                </a:lnTo>
                <a:lnTo>
                  <a:pt x="7149798" y="5338057"/>
                </a:lnTo>
                <a:lnTo>
                  <a:pt x="7149798" y="5242562"/>
                </a:lnTo>
                <a:lnTo>
                  <a:pt x="7300579" y="5242562"/>
                </a:lnTo>
                <a:lnTo>
                  <a:pt x="7300579" y="5209893"/>
                </a:lnTo>
                <a:lnTo>
                  <a:pt x="7149798" y="5209893"/>
                </a:lnTo>
                <a:lnTo>
                  <a:pt x="7149798" y="5119425"/>
                </a:lnTo>
                <a:close/>
              </a:path>
              <a:path w="9415145" h="8568690">
                <a:moveTo>
                  <a:pt x="7300579" y="5242562"/>
                </a:moveTo>
                <a:lnTo>
                  <a:pt x="7263722" y="5242562"/>
                </a:lnTo>
                <a:lnTo>
                  <a:pt x="7263722" y="5338057"/>
                </a:lnTo>
                <a:lnTo>
                  <a:pt x="7300579" y="5338057"/>
                </a:lnTo>
                <a:lnTo>
                  <a:pt x="7300579" y="5242562"/>
                </a:lnTo>
                <a:close/>
              </a:path>
              <a:path w="9415145" h="8568690">
                <a:moveTo>
                  <a:pt x="7300579" y="5119425"/>
                </a:moveTo>
                <a:lnTo>
                  <a:pt x="7263722" y="5119425"/>
                </a:lnTo>
                <a:lnTo>
                  <a:pt x="7263722" y="5209893"/>
                </a:lnTo>
                <a:lnTo>
                  <a:pt x="7300579" y="5209893"/>
                </a:lnTo>
                <a:lnTo>
                  <a:pt x="7300579" y="5119425"/>
                </a:lnTo>
                <a:close/>
              </a:path>
              <a:path w="9415145" h="8568690">
                <a:moveTo>
                  <a:pt x="7436226" y="5206542"/>
                </a:moveTo>
                <a:lnTo>
                  <a:pt x="7387641" y="5214919"/>
                </a:lnTo>
                <a:lnTo>
                  <a:pt x="7354553" y="5238793"/>
                </a:lnTo>
                <a:lnTo>
                  <a:pt x="7342826" y="5274813"/>
                </a:lnTo>
                <a:lnTo>
                  <a:pt x="7343428" y="5284027"/>
                </a:lnTo>
                <a:lnTo>
                  <a:pt x="7363977" y="5322769"/>
                </a:lnTo>
                <a:lnTo>
                  <a:pt x="7407614" y="5341696"/>
                </a:lnTo>
                <a:lnTo>
                  <a:pt x="7418216" y="5342245"/>
                </a:lnTo>
                <a:lnTo>
                  <a:pt x="7429551" y="5341617"/>
                </a:lnTo>
                <a:lnTo>
                  <a:pt x="7474837" y="5326643"/>
                </a:lnTo>
                <a:lnTo>
                  <a:pt x="7490953" y="5314602"/>
                </a:lnTo>
                <a:lnTo>
                  <a:pt x="7427849" y="5314602"/>
                </a:lnTo>
                <a:lnTo>
                  <a:pt x="7419996" y="5314209"/>
                </a:lnTo>
                <a:lnTo>
                  <a:pt x="7383453" y="5292404"/>
                </a:lnTo>
                <a:lnTo>
                  <a:pt x="7378008" y="5278861"/>
                </a:lnTo>
                <a:lnTo>
                  <a:pt x="7378123" y="5270903"/>
                </a:lnTo>
                <a:lnTo>
                  <a:pt x="7404630" y="5236777"/>
                </a:lnTo>
                <a:lnTo>
                  <a:pt x="7440833" y="5230416"/>
                </a:lnTo>
                <a:lnTo>
                  <a:pt x="7532977" y="5230416"/>
                </a:lnTo>
                <a:lnTo>
                  <a:pt x="7532977" y="5215757"/>
                </a:lnTo>
                <a:lnTo>
                  <a:pt x="7496120" y="5215757"/>
                </a:lnTo>
                <a:lnTo>
                  <a:pt x="7489602" y="5213610"/>
                </a:lnTo>
                <a:lnTo>
                  <a:pt x="7482612" y="5211778"/>
                </a:lnTo>
                <a:lnTo>
                  <a:pt x="7443660" y="5206699"/>
                </a:lnTo>
                <a:lnTo>
                  <a:pt x="7436226" y="5206542"/>
                </a:lnTo>
                <a:close/>
              </a:path>
              <a:path w="9415145" h="8568690">
                <a:moveTo>
                  <a:pt x="7532977" y="5303712"/>
                </a:moveTo>
                <a:lnTo>
                  <a:pt x="7501146" y="5303712"/>
                </a:lnTo>
                <a:lnTo>
                  <a:pt x="7501983" y="5317534"/>
                </a:lnTo>
                <a:lnTo>
                  <a:pt x="7520132" y="5339732"/>
                </a:lnTo>
                <a:lnTo>
                  <a:pt x="7530464" y="5339732"/>
                </a:lnTo>
                <a:lnTo>
                  <a:pt x="7532558" y="5339592"/>
                </a:lnTo>
                <a:lnTo>
                  <a:pt x="7535071" y="5339313"/>
                </a:lnTo>
                <a:lnTo>
                  <a:pt x="7537863" y="5339034"/>
                </a:lnTo>
                <a:lnTo>
                  <a:pt x="7541075" y="5338615"/>
                </a:lnTo>
                <a:lnTo>
                  <a:pt x="7544704" y="5338057"/>
                </a:lnTo>
                <a:lnTo>
                  <a:pt x="7544704" y="5309576"/>
                </a:lnTo>
                <a:lnTo>
                  <a:pt x="7536886" y="5309297"/>
                </a:lnTo>
                <a:lnTo>
                  <a:pt x="7532977" y="5304829"/>
                </a:lnTo>
                <a:lnTo>
                  <a:pt x="7532977" y="5303712"/>
                </a:lnTo>
                <a:close/>
              </a:path>
              <a:path w="9415145" h="8568690">
                <a:moveTo>
                  <a:pt x="7532977" y="5230416"/>
                </a:moveTo>
                <a:lnTo>
                  <a:pt x="7440833" y="5230416"/>
                </a:lnTo>
                <a:lnTo>
                  <a:pt x="7454969" y="5231070"/>
                </a:lnTo>
                <a:lnTo>
                  <a:pt x="7468895" y="5233033"/>
                </a:lnTo>
                <a:lnTo>
                  <a:pt x="7482612" y="5236306"/>
                </a:lnTo>
                <a:lnTo>
                  <a:pt x="7496120" y="5240887"/>
                </a:lnTo>
                <a:lnTo>
                  <a:pt x="7496120" y="5270903"/>
                </a:lnTo>
                <a:lnTo>
                  <a:pt x="7467874" y="5304131"/>
                </a:lnTo>
                <a:lnTo>
                  <a:pt x="7427849" y="5314602"/>
                </a:lnTo>
                <a:lnTo>
                  <a:pt x="7490953" y="5314602"/>
                </a:lnTo>
                <a:lnTo>
                  <a:pt x="7493476" y="5312403"/>
                </a:lnTo>
                <a:lnTo>
                  <a:pt x="7501146" y="5303712"/>
                </a:lnTo>
                <a:lnTo>
                  <a:pt x="7532977" y="5303712"/>
                </a:lnTo>
                <a:lnTo>
                  <a:pt x="7532977" y="5230416"/>
                </a:lnTo>
                <a:close/>
              </a:path>
              <a:path w="9415145" h="8568690">
                <a:moveTo>
                  <a:pt x="7514306" y="5145811"/>
                </a:moveTo>
                <a:lnTo>
                  <a:pt x="7438320" y="5145811"/>
                </a:lnTo>
                <a:lnTo>
                  <a:pt x="7451357" y="5146727"/>
                </a:lnTo>
                <a:lnTo>
                  <a:pt x="7462822" y="5149476"/>
                </a:lnTo>
                <a:lnTo>
                  <a:pt x="7492350" y="5177433"/>
                </a:lnTo>
                <a:lnTo>
                  <a:pt x="7496120" y="5199841"/>
                </a:lnTo>
                <a:lnTo>
                  <a:pt x="7496120" y="5215757"/>
                </a:lnTo>
                <a:lnTo>
                  <a:pt x="7532977" y="5215757"/>
                </a:lnTo>
                <a:lnTo>
                  <a:pt x="7532977" y="5203611"/>
                </a:lnTo>
                <a:lnTo>
                  <a:pt x="7531459" y="5184030"/>
                </a:lnTo>
                <a:lnTo>
                  <a:pt x="7526904" y="5166753"/>
                </a:lnTo>
                <a:lnTo>
                  <a:pt x="7519312" y="5151780"/>
                </a:lnTo>
                <a:lnTo>
                  <a:pt x="7514306" y="5145811"/>
                </a:lnTo>
                <a:close/>
              </a:path>
              <a:path w="9415145" h="8568690">
                <a:moveTo>
                  <a:pt x="7442508" y="5115655"/>
                </a:moveTo>
                <a:lnTo>
                  <a:pt x="7398112" y="5123194"/>
                </a:lnTo>
                <a:lnTo>
                  <a:pt x="7355391" y="5144974"/>
                </a:lnTo>
                <a:lnTo>
                  <a:pt x="7368793" y="5170941"/>
                </a:lnTo>
                <a:lnTo>
                  <a:pt x="7377877" y="5165235"/>
                </a:lnTo>
                <a:lnTo>
                  <a:pt x="7386699" y="5160261"/>
                </a:lnTo>
                <a:lnTo>
                  <a:pt x="7429394" y="5146230"/>
                </a:lnTo>
                <a:lnTo>
                  <a:pt x="7438320" y="5145811"/>
                </a:lnTo>
                <a:lnTo>
                  <a:pt x="7514306" y="5145811"/>
                </a:lnTo>
                <a:lnTo>
                  <a:pt x="7508684" y="5139110"/>
                </a:lnTo>
                <a:lnTo>
                  <a:pt x="7495438" y="5128849"/>
                </a:lnTo>
                <a:lnTo>
                  <a:pt x="7479994" y="5121519"/>
                </a:lnTo>
                <a:lnTo>
                  <a:pt x="7462351" y="5117121"/>
                </a:lnTo>
                <a:lnTo>
                  <a:pt x="7442508" y="5115655"/>
                </a:lnTo>
                <a:close/>
              </a:path>
              <a:path w="9415145" h="8568690">
                <a:moveTo>
                  <a:pt x="7628350" y="5119425"/>
                </a:moveTo>
                <a:lnTo>
                  <a:pt x="7591493" y="5119425"/>
                </a:lnTo>
                <a:lnTo>
                  <a:pt x="7591493" y="5338057"/>
                </a:lnTo>
                <a:lnTo>
                  <a:pt x="7628350" y="5338057"/>
                </a:lnTo>
                <a:lnTo>
                  <a:pt x="7628350" y="5242562"/>
                </a:lnTo>
                <a:lnTo>
                  <a:pt x="7779131" y="5242562"/>
                </a:lnTo>
                <a:lnTo>
                  <a:pt x="7779131" y="5209893"/>
                </a:lnTo>
                <a:lnTo>
                  <a:pt x="7628350" y="5209893"/>
                </a:lnTo>
                <a:lnTo>
                  <a:pt x="7628350" y="5119425"/>
                </a:lnTo>
                <a:close/>
              </a:path>
              <a:path w="9415145" h="8568690">
                <a:moveTo>
                  <a:pt x="7779131" y="5242562"/>
                </a:moveTo>
                <a:lnTo>
                  <a:pt x="7742274" y="5242562"/>
                </a:lnTo>
                <a:lnTo>
                  <a:pt x="7742274" y="5338057"/>
                </a:lnTo>
                <a:lnTo>
                  <a:pt x="7779131" y="5338057"/>
                </a:lnTo>
                <a:lnTo>
                  <a:pt x="7779131" y="5242562"/>
                </a:lnTo>
                <a:close/>
              </a:path>
              <a:path w="9415145" h="8568690">
                <a:moveTo>
                  <a:pt x="7779131" y="5119425"/>
                </a:moveTo>
                <a:lnTo>
                  <a:pt x="7742274" y="5119425"/>
                </a:lnTo>
                <a:lnTo>
                  <a:pt x="7742274" y="5209893"/>
                </a:lnTo>
                <a:lnTo>
                  <a:pt x="7779131" y="5209893"/>
                </a:lnTo>
                <a:lnTo>
                  <a:pt x="7779131" y="5119425"/>
                </a:lnTo>
                <a:close/>
              </a:path>
              <a:path w="9415145" h="8568690">
                <a:moveTo>
                  <a:pt x="7874989" y="5119425"/>
                </a:moveTo>
                <a:lnTo>
                  <a:pt x="7838131" y="5119425"/>
                </a:lnTo>
                <a:lnTo>
                  <a:pt x="7838131" y="5338057"/>
                </a:lnTo>
                <a:lnTo>
                  <a:pt x="7874989" y="5338057"/>
                </a:lnTo>
                <a:lnTo>
                  <a:pt x="7874989" y="5242562"/>
                </a:lnTo>
                <a:lnTo>
                  <a:pt x="8025769" y="5242562"/>
                </a:lnTo>
                <a:lnTo>
                  <a:pt x="8025769" y="5209893"/>
                </a:lnTo>
                <a:lnTo>
                  <a:pt x="7874989" y="5209893"/>
                </a:lnTo>
                <a:lnTo>
                  <a:pt x="7874989" y="5119425"/>
                </a:lnTo>
                <a:close/>
              </a:path>
              <a:path w="9415145" h="8568690">
                <a:moveTo>
                  <a:pt x="8025769" y="5242562"/>
                </a:moveTo>
                <a:lnTo>
                  <a:pt x="7988912" y="5242562"/>
                </a:lnTo>
                <a:lnTo>
                  <a:pt x="7988912" y="5338057"/>
                </a:lnTo>
                <a:lnTo>
                  <a:pt x="8025769" y="5338057"/>
                </a:lnTo>
                <a:lnTo>
                  <a:pt x="8025769" y="5242562"/>
                </a:lnTo>
                <a:close/>
              </a:path>
              <a:path w="9415145" h="8568690">
                <a:moveTo>
                  <a:pt x="8025769" y="5119425"/>
                </a:moveTo>
                <a:lnTo>
                  <a:pt x="7988912" y="5119425"/>
                </a:lnTo>
                <a:lnTo>
                  <a:pt x="7988912" y="5209893"/>
                </a:lnTo>
                <a:lnTo>
                  <a:pt x="8025769" y="5209893"/>
                </a:lnTo>
                <a:lnTo>
                  <a:pt x="8025769" y="5119425"/>
                </a:lnTo>
                <a:close/>
              </a:path>
              <a:path w="9415145" h="8568690">
                <a:moveTo>
                  <a:pt x="8246859" y="5119006"/>
                </a:moveTo>
                <a:lnTo>
                  <a:pt x="8157228" y="5119006"/>
                </a:lnTo>
                <a:lnTo>
                  <a:pt x="8146469" y="5119555"/>
                </a:lnTo>
                <a:lnTo>
                  <a:pt x="8110554" y="5132592"/>
                </a:lnTo>
                <a:lnTo>
                  <a:pt x="8085817" y="5167905"/>
                </a:lnTo>
                <a:lnTo>
                  <a:pt x="8083513" y="5186438"/>
                </a:lnTo>
                <a:lnTo>
                  <a:pt x="8084325" y="5199370"/>
                </a:lnTo>
                <a:lnTo>
                  <a:pt x="8103512" y="5237222"/>
                </a:lnTo>
                <a:lnTo>
                  <a:pt x="8130842" y="5250101"/>
                </a:lnTo>
                <a:lnTo>
                  <a:pt x="8068854" y="5338057"/>
                </a:lnTo>
                <a:lnTo>
                  <a:pt x="8109481" y="5338057"/>
                </a:lnTo>
                <a:lnTo>
                  <a:pt x="8167280" y="5255965"/>
                </a:lnTo>
                <a:lnTo>
                  <a:pt x="8246859" y="5255965"/>
                </a:lnTo>
                <a:lnTo>
                  <a:pt x="8246859" y="5228741"/>
                </a:lnTo>
                <a:lnTo>
                  <a:pt x="8159741" y="5228741"/>
                </a:lnTo>
                <a:lnTo>
                  <a:pt x="8150684" y="5227982"/>
                </a:lnTo>
                <a:lnTo>
                  <a:pt x="8121391" y="5195548"/>
                </a:lnTo>
                <a:lnTo>
                  <a:pt x="8120789" y="5187276"/>
                </a:lnTo>
                <a:lnTo>
                  <a:pt x="8121522" y="5179082"/>
                </a:lnTo>
                <a:lnTo>
                  <a:pt x="8154584" y="5148612"/>
                </a:lnTo>
                <a:lnTo>
                  <a:pt x="8163929" y="5147905"/>
                </a:lnTo>
                <a:lnTo>
                  <a:pt x="8246859" y="5147905"/>
                </a:lnTo>
                <a:lnTo>
                  <a:pt x="8246859" y="5119006"/>
                </a:lnTo>
                <a:close/>
              </a:path>
              <a:path w="9415145" h="8568690">
                <a:moveTo>
                  <a:pt x="8246859" y="5255965"/>
                </a:moveTo>
                <a:lnTo>
                  <a:pt x="8210002" y="5255965"/>
                </a:lnTo>
                <a:lnTo>
                  <a:pt x="8210002" y="5338057"/>
                </a:lnTo>
                <a:lnTo>
                  <a:pt x="8246859" y="5338057"/>
                </a:lnTo>
                <a:lnTo>
                  <a:pt x="8246859" y="5255965"/>
                </a:lnTo>
                <a:close/>
              </a:path>
              <a:path w="9415145" h="8568690">
                <a:moveTo>
                  <a:pt x="8246859" y="5147905"/>
                </a:moveTo>
                <a:lnTo>
                  <a:pt x="8210002" y="5147905"/>
                </a:lnTo>
                <a:lnTo>
                  <a:pt x="8210002" y="5228741"/>
                </a:lnTo>
                <a:lnTo>
                  <a:pt x="8246859" y="5228741"/>
                </a:lnTo>
                <a:lnTo>
                  <a:pt x="8246859" y="5147905"/>
                </a:lnTo>
                <a:close/>
              </a:path>
              <a:path w="9415145" h="8568690">
                <a:moveTo>
                  <a:pt x="112247" y="5780347"/>
                </a:moveTo>
                <a:lnTo>
                  <a:pt x="75390" y="5780347"/>
                </a:lnTo>
                <a:lnTo>
                  <a:pt x="75390" y="5966310"/>
                </a:lnTo>
                <a:lnTo>
                  <a:pt x="112247" y="5966310"/>
                </a:lnTo>
                <a:lnTo>
                  <a:pt x="112247" y="5780347"/>
                </a:lnTo>
                <a:close/>
              </a:path>
              <a:path w="9415145" h="8568690">
                <a:moveTo>
                  <a:pt x="187638" y="5747678"/>
                </a:moveTo>
                <a:lnTo>
                  <a:pt x="0" y="5747678"/>
                </a:lnTo>
                <a:lnTo>
                  <a:pt x="0" y="5780347"/>
                </a:lnTo>
                <a:lnTo>
                  <a:pt x="187638" y="5780347"/>
                </a:lnTo>
                <a:lnTo>
                  <a:pt x="187638" y="5747678"/>
                </a:lnTo>
                <a:close/>
              </a:path>
              <a:path w="9415145" h="8568690">
                <a:moveTo>
                  <a:pt x="321832" y="5743908"/>
                </a:moveTo>
                <a:lnTo>
                  <a:pt x="276833" y="5752625"/>
                </a:lnTo>
                <a:lnTo>
                  <a:pt x="241206" y="5777415"/>
                </a:lnTo>
                <a:lnTo>
                  <a:pt x="218013" y="5813565"/>
                </a:lnTo>
                <a:lnTo>
                  <a:pt x="210003" y="5856994"/>
                </a:lnTo>
                <a:lnTo>
                  <a:pt x="210893" y="5871993"/>
                </a:lnTo>
                <a:lnTo>
                  <a:pt x="224243" y="5913537"/>
                </a:lnTo>
                <a:lnTo>
                  <a:pt x="251729" y="5946598"/>
                </a:lnTo>
                <a:lnTo>
                  <a:pt x="290629" y="5966624"/>
                </a:lnTo>
                <a:lnTo>
                  <a:pt x="321413" y="5970498"/>
                </a:lnTo>
                <a:lnTo>
                  <a:pt x="337512" y="5969530"/>
                </a:lnTo>
                <a:lnTo>
                  <a:pt x="380469" y="5955001"/>
                </a:lnTo>
                <a:lnTo>
                  <a:pt x="396611" y="5942855"/>
                </a:lnTo>
                <a:lnTo>
                  <a:pt x="322670" y="5942855"/>
                </a:lnTo>
                <a:lnTo>
                  <a:pt x="313403" y="5942279"/>
                </a:lnTo>
                <a:lnTo>
                  <a:pt x="272619" y="5922332"/>
                </a:lnTo>
                <a:lnTo>
                  <a:pt x="252724" y="5889768"/>
                </a:lnTo>
                <a:lnTo>
                  <a:pt x="248955" y="5869559"/>
                </a:lnTo>
                <a:lnTo>
                  <a:pt x="430310" y="5869559"/>
                </a:lnTo>
                <a:lnTo>
                  <a:pt x="430869" y="5866208"/>
                </a:lnTo>
                <a:lnTo>
                  <a:pt x="431148" y="5861462"/>
                </a:lnTo>
                <a:lnTo>
                  <a:pt x="431148" y="5855319"/>
                </a:lnTo>
                <a:lnTo>
                  <a:pt x="430470" y="5844010"/>
                </a:lnTo>
                <a:lnTo>
                  <a:pt x="247698" y="5844010"/>
                </a:lnTo>
                <a:lnTo>
                  <a:pt x="249059" y="5833644"/>
                </a:lnTo>
                <a:lnTo>
                  <a:pt x="265027" y="5798592"/>
                </a:lnTo>
                <a:lnTo>
                  <a:pt x="303299" y="5773855"/>
                </a:lnTo>
                <a:lnTo>
                  <a:pt x="321832" y="5771552"/>
                </a:lnTo>
                <a:lnTo>
                  <a:pt x="394421" y="5771552"/>
                </a:lnTo>
                <a:lnTo>
                  <a:pt x="390861" y="5768201"/>
                </a:lnTo>
                <a:lnTo>
                  <a:pt x="379212" y="5759824"/>
                </a:lnTo>
                <a:lnTo>
                  <a:pt x="366517" y="5752861"/>
                </a:lnTo>
                <a:lnTo>
                  <a:pt x="352721" y="5747887"/>
                </a:lnTo>
                <a:lnTo>
                  <a:pt x="337826" y="5744903"/>
                </a:lnTo>
                <a:lnTo>
                  <a:pt x="321832" y="5743908"/>
                </a:lnTo>
                <a:close/>
              </a:path>
              <a:path w="9415145" h="8568690">
                <a:moveTo>
                  <a:pt x="385076" y="5906417"/>
                </a:moveTo>
                <a:lnTo>
                  <a:pt x="351412" y="5937201"/>
                </a:lnTo>
                <a:lnTo>
                  <a:pt x="322670" y="5942855"/>
                </a:lnTo>
                <a:lnTo>
                  <a:pt x="396611" y="5942855"/>
                </a:lnTo>
                <a:lnTo>
                  <a:pt x="402563" y="5937306"/>
                </a:lnTo>
                <a:lnTo>
                  <a:pt x="410704" y="5926809"/>
                </a:lnTo>
                <a:lnTo>
                  <a:pt x="416908" y="5915212"/>
                </a:lnTo>
                <a:lnTo>
                  <a:pt x="385076" y="5906417"/>
                </a:lnTo>
                <a:close/>
              </a:path>
              <a:path w="9415145" h="8568690">
                <a:moveTo>
                  <a:pt x="394421" y="5771552"/>
                </a:moveTo>
                <a:lnTo>
                  <a:pt x="321832" y="5771552"/>
                </a:lnTo>
                <a:lnTo>
                  <a:pt x="331465" y="5772128"/>
                </a:lnTo>
                <a:lnTo>
                  <a:pt x="340680" y="5773855"/>
                </a:lnTo>
                <a:lnTo>
                  <a:pt x="379055" y="5798592"/>
                </a:lnTo>
                <a:lnTo>
                  <a:pt x="395416" y="5833644"/>
                </a:lnTo>
                <a:lnTo>
                  <a:pt x="396804" y="5844010"/>
                </a:lnTo>
                <a:lnTo>
                  <a:pt x="430470" y="5844010"/>
                </a:lnTo>
                <a:lnTo>
                  <a:pt x="417326" y="5800870"/>
                </a:lnTo>
                <a:lnTo>
                  <a:pt x="401097" y="5777834"/>
                </a:lnTo>
                <a:lnTo>
                  <a:pt x="394421" y="5771552"/>
                </a:lnTo>
                <a:close/>
              </a:path>
              <a:path w="9415145" h="8568690">
                <a:moveTo>
                  <a:pt x="508557" y="5747678"/>
                </a:moveTo>
                <a:lnTo>
                  <a:pt x="471700" y="5747678"/>
                </a:lnTo>
                <a:lnTo>
                  <a:pt x="471700" y="5966310"/>
                </a:lnTo>
                <a:lnTo>
                  <a:pt x="508557" y="5966310"/>
                </a:lnTo>
                <a:lnTo>
                  <a:pt x="508557" y="5871653"/>
                </a:lnTo>
                <a:lnTo>
                  <a:pt x="576345" y="5871653"/>
                </a:lnTo>
                <a:lnTo>
                  <a:pt x="561749" y="5853643"/>
                </a:lnTo>
                <a:lnTo>
                  <a:pt x="574017" y="5837727"/>
                </a:lnTo>
                <a:lnTo>
                  <a:pt x="508557" y="5837727"/>
                </a:lnTo>
                <a:lnTo>
                  <a:pt x="508557" y="5747678"/>
                </a:lnTo>
                <a:close/>
              </a:path>
              <a:path w="9415145" h="8568690">
                <a:moveTo>
                  <a:pt x="576345" y="5871653"/>
                </a:moveTo>
                <a:lnTo>
                  <a:pt x="532850" y="5871653"/>
                </a:lnTo>
                <a:lnTo>
                  <a:pt x="610334" y="5966310"/>
                </a:lnTo>
                <a:lnTo>
                  <a:pt x="653056" y="5966310"/>
                </a:lnTo>
                <a:lnTo>
                  <a:pt x="576345" y="5871653"/>
                </a:lnTo>
                <a:close/>
              </a:path>
              <a:path w="9415145" h="8568690">
                <a:moveTo>
                  <a:pt x="643422" y="5747678"/>
                </a:moveTo>
                <a:lnTo>
                  <a:pt x="601539" y="5747678"/>
                </a:lnTo>
                <a:lnTo>
                  <a:pt x="532850" y="5837727"/>
                </a:lnTo>
                <a:lnTo>
                  <a:pt x="574017" y="5837727"/>
                </a:lnTo>
                <a:lnTo>
                  <a:pt x="643422" y="5747678"/>
                </a:lnTo>
                <a:close/>
              </a:path>
              <a:path w="9415145" h="8568690">
                <a:moveTo>
                  <a:pt x="774187" y="5743908"/>
                </a:moveTo>
                <a:lnTo>
                  <a:pt x="729032" y="5752625"/>
                </a:lnTo>
                <a:lnTo>
                  <a:pt x="693666" y="5777101"/>
                </a:lnTo>
                <a:lnTo>
                  <a:pt x="670971" y="5813147"/>
                </a:lnTo>
                <a:lnTo>
                  <a:pt x="663196" y="5856575"/>
                </a:lnTo>
                <a:lnTo>
                  <a:pt x="664086" y="5871575"/>
                </a:lnTo>
                <a:lnTo>
                  <a:pt x="677436" y="5913118"/>
                </a:lnTo>
                <a:lnTo>
                  <a:pt x="704922" y="5946415"/>
                </a:lnTo>
                <a:lnTo>
                  <a:pt x="743822" y="5966624"/>
                </a:lnTo>
                <a:lnTo>
                  <a:pt x="774606" y="5970498"/>
                </a:lnTo>
                <a:lnTo>
                  <a:pt x="790653" y="5969530"/>
                </a:lnTo>
                <a:lnTo>
                  <a:pt x="832824" y="5955001"/>
                </a:lnTo>
                <a:lnTo>
                  <a:pt x="853074" y="5938667"/>
                </a:lnTo>
                <a:lnTo>
                  <a:pt x="773768" y="5938667"/>
                </a:lnTo>
                <a:lnTo>
                  <a:pt x="763926" y="5937986"/>
                </a:lnTo>
                <a:lnTo>
                  <a:pt x="729136" y="5921861"/>
                </a:lnTo>
                <a:lnTo>
                  <a:pt x="706310" y="5888773"/>
                </a:lnTo>
                <a:lnTo>
                  <a:pt x="700891" y="5856575"/>
                </a:lnTo>
                <a:lnTo>
                  <a:pt x="701493" y="5845188"/>
                </a:lnTo>
                <a:lnTo>
                  <a:pt x="715760" y="5806393"/>
                </a:lnTo>
                <a:lnTo>
                  <a:pt x="745078" y="5781629"/>
                </a:lnTo>
                <a:lnTo>
                  <a:pt x="773350" y="5775740"/>
                </a:lnTo>
                <a:lnTo>
                  <a:pt x="851798" y="5775740"/>
                </a:lnTo>
                <a:lnTo>
                  <a:pt x="851462" y="5775321"/>
                </a:lnTo>
                <a:lnTo>
                  <a:pt x="817851" y="5752154"/>
                </a:lnTo>
                <a:lnTo>
                  <a:pt x="789789" y="5744825"/>
                </a:lnTo>
                <a:lnTo>
                  <a:pt x="774187" y="5743908"/>
                </a:lnTo>
                <a:close/>
              </a:path>
              <a:path w="9415145" h="8568690">
                <a:moveTo>
                  <a:pt x="831987" y="5904741"/>
                </a:moveTo>
                <a:lnTo>
                  <a:pt x="798480" y="5934059"/>
                </a:lnTo>
                <a:lnTo>
                  <a:pt x="790662" y="5937131"/>
                </a:lnTo>
                <a:lnTo>
                  <a:pt x="782424" y="5938667"/>
                </a:lnTo>
                <a:lnTo>
                  <a:pt x="853074" y="5938667"/>
                </a:lnTo>
                <a:lnTo>
                  <a:pt x="854394" y="5937410"/>
                </a:lnTo>
                <a:lnTo>
                  <a:pt x="862195" y="5927044"/>
                </a:lnTo>
                <a:lnTo>
                  <a:pt x="868006" y="5915630"/>
                </a:lnTo>
                <a:lnTo>
                  <a:pt x="831987" y="5904741"/>
                </a:lnTo>
                <a:close/>
              </a:path>
              <a:path w="9415145" h="8568690">
                <a:moveTo>
                  <a:pt x="851798" y="5775740"/>
                </a:moveTo>
                <a:lnTo>
                  <a:pt x="773350" y="5775740"/>
                </a:lnTo>
                <a:lnTo>
                  <a:pt x="782355" y="5776289"/>
                </a:lnTo>
                <a:lnTo>
                  <a:pt x="790941" y="5777939"/>
                </a:lnTo>
                <a:lnTo>
                  <a:pt x="825704" y="5801105"/>
                </a:lnTo>
                <a:lnTo>
                  <a:pt x="830311" y="5808409"/>
                </a:lnTo>
                <a:lnTo>
                  <a:pt x="866331" y="5797101"/>
                </a:lnTo>
                <a:lnTo>
                  <a:pt x="859682" y="5785582"/>
                </a:lnTo>
                <a:lnTo>
                  <a:pt x="851798" y="5775740"/>
                </a:lnTo>
                <a:close/>
              </a:path>
              <a:path w="9415145" h="8568690">
                <a:moveTo>
                  <a:pt x="999819" y="5780347"/>
                </a:moveTo>
                <a:lnTo>
                  <a:pt x="962961" y="5780347"/>
                </a:lnTo>
                <a:lnTo>
                  <a:pt x="962961" y="5966310"/>
                </a:lnTo>
                <a:lnTo>
                  <a:pt x="999819" y="5966310"/>
                </a:lnTo>
                <a:lnTo>
                  <a:pt x="999819" y="5780347"/>
                </a:lnTo>
                <a:close/>
              </a:path>
              <a:path w="9415145" h="8568690">
                <a:moveTo>
                  <a:pt x="1075209" y="5747678"/>
                </a:moveTo>
                <a:lnTo>
                  <a:pt x="887571" y="5747678"/>
                </a:lnTo>
                <a:lnTo>
                  <a:pt x="887571" y="5780347"/>
                </a:lnTo>
                <a:lnTo>
                  <a:pt x="1075209" y="5780347"/>
                </a:lnTo>
                <a:lnTo>
                  <a:pt x="1075209" y="5747678"/>
                </a:lnTo>
                <a:close/>
              </a:path>
              <a:path w="9415145" h="8568690">
                <a:moveTo>
                  <a:pt x="1122704" y="6024528"/>
                </a:moveTo>
                <a:lnTo>
                  <a:pt x="1110139" y="6049658"/>
                </a:lnTo>
                <a:lnTo>
                  <a:pt x="1117783" y="6053323"/>
                </a:lnTo>
                <a:lnTo>
                  <a:pt x="1125217" y="6055941"/>
                </a:lnTo>
                <a:lnTo>
                  <a:pt x="1132442" y="6057511"/>
                </a:lnTo>
                <a:lnTo>
                  <a:pt x="1139458" y="6058035"/>
                </a:lnTo>
                <a:lnTo>
                  <a:pt x="1148515" y="6057145"/>
                </a:lnTo>
                <a:lnTo>
                  <a:pt x="1181472" y="6035994"/>
                </a:lnTo>
                <a:lnTo>
                  <a:pt x="1186860" y="6028717"/>
                </a:lnTo>
                <a:lnTo>
                  <a:pt x="1132198" y="6028717"/>
                </a:lnTo>
                <a:lnTo>
                  <a:pt x="1127451" y="6027320"/>
                </a:lnTo>
                <a:lnTo>
                  <a:pt x="1122704" y="6024528"/>
                </a:lnTo>
                <a:close/>
              </a:path>
              <a:path w="9415145" h="8568690">
                <a:moveTo>
                  <a:pt x="1126474" y="5747678"/>
                </a:moveTo>
                <a:lnTo>
                  <a:pt x="1087522" y="5747678"/>
                </a:lnTo>
                <a:lnTo>
                  <a:pt x="1183435" y="5964216"/>
                </a:lnTo>
                <a:lnTo>
                  <a:pt x="1172964" y="5990602"/>
                </a:lnTo>
                <a:lnTo>
                  <a:pt x="1164902" y="6007277"/>
                </a:lnTo>
                <a:lnTo>
                  <a:pt x="1156211" y="6019188"/>
                </a:lnTo>
                <a:lnTo>
                  <a:pt x="1146892" y="6026334"/>
                </a:lnTo>
                <a:lnTo>
                  <a:pt x="1136945" y="6028717"/>
                </a:lnTo>
                <a:lnTo>
                  <a:pt x="1186860" y="6028717"/>
                </a:lnTo>
                <a:lnTo>
                  <a:pt x="1188611" y="6026334"/>
                </a:lnTo>
                <a:lnTo>
                  <a:pt x="1195084" y="6015052"/>
                </a:lnTo>
                <a:lnTo>
                  <a:pt x="1201026" y="6001911"/>
                </a:lnTo>
                <a:lnTo>
                  <a:pt x="1230321" y="5929034"/>
                </a:lnTo>
                <a:lnTo>
                  <a:pt x="1200189" y="5929034"/>
                </a:lnTo>
                <a:lnTo>
                  <a:pt x="1126474" y="5747678"/>
                </a:lnTo>
                <a:close/>
              </a:path>
              <a:path w="9415145" h="8568690">
                <a:moveTo>
                  <a:pt x="1303222" y="5747678"/>
                </a:moveTo>
                <a:lnTo>
                  <a:pt x="1266784" y="5747678"/>
                </a:lnTo>
                <a:lnTo>
                  <a:pt x="1200189" y="5929034"/>
                </a:lnTo>
                <a:lnTo>
                  <a:pt x="1230321" y="5929034"/>
                </a:lnTo>
                <a:lnTo>
                  <a:pt x="1303222" y="5747678"/>
                </a:lnTo>
                <a:close/>
              </a:path>
              <a:path w="9415145" h="8568690">
                <a:moveTo>
                  <a:pt x="1342439" y="5919400"/>
                </a:moveTo>
                <a:lnTo>
                  <a:pt x="1307676" y="5919400"/>
                </a:lnTo>
                <a:lnTo>
                  <a:pt x="1307676" y="5962959"/>
                </a:lnTo>
                <a:lnTo>
                  <a:pt x="1320241" y="5962959"/>
                </a:lnTo>
                <a:lnTo>
                  <a:pt x="1311864" y="6000235"/>
                </a:lnTo>
                <a:lnTo>
                  <a:pt x="1329874" y="6000235"/>
                </a:lnTo>
                <a:lnTo>
                  <a:pt x="1342439" y="5962959"/>
                </a:lnTo>
                <a:lnTo>
                  <a:pt x="1342439" y="5919400"/>
                </a:lnTo>
                <a:close/>
              </a:path>
              <a:path w="9415145" h="8568690">
                <a:moveTo>
                  <a:pt x="1685828" y="5747678"/>
                </a:moveTo>
                <a:lnTo>
                  <a:pt x="1504473" y="5747678"/>
                </a:lnTo>
                <a:lnTo>
                  <a:pt x="1504473" y="5966310"/>
                </a:lnTo>
                <a:lnTo>
                  <a:pt x="1541330" y="5966310"/>
                </a:lnTo>
                <a:lnTo>
                  <a:pt x="1541330" y="5780347"/>
                </a:lnTo>
                <a:lnTo>
                  <a:pt x="1685828" y="5780347"/>
                </a:lnTo>
                <a:lnTo>
                  <a:pt x="1685828" y="5747678"/>
                </a:lnTo>
                <a:close/>
              </a:path>
              <a:path w="9415145" h="8568690">
                <a:moveTo>
                  <a:pt x="1685828" y="5780347"/>
                </a:moveTo>
                <a:lnTo>
                  <a:pt x="1648971" y="5780347"/>
                </a:lnTo>
                <a:lnTo>
                  <a:pt x="1648971" y="5966310"/>
                </a:lnTo>
                <a:lnTo>
                  <a:pt x="1685828" y="5966310"/>
                </a:lnTo>
                <a:lnTo>
                  <a:pt x="1685828" y="5780347"/>
                </a:lnTo>
                <a:close/>
              </a:path>
              <a:path w="9415145" h="8568690">
                <a:moveTo>
                  <a:pt x="1782252" y="5660560"/>
                </a:moveTo>
                <a:lnTo>
                  <a:pt x="1745395" y="5660560"/>
                </a:lnTo>
                <a:lnTo>
                  <a:pt x="1745395" y="5706632"/>
                </a:lnTo>
                <a:lnTo>
                  <a:pt x="1782252" y="5706632"/>
                </a:lnTo>
                <a:lnTo>
                  <a:pt x="1782252" y="5660560"/>
                </a:lnTo>
                <a:close/>
              </a:path>
              <a:path w="9415145" h="8568690">
                <a:moveTo>
                  <a:pt x="1782252" y="5747678"/>
                </a:moveTo>
                <a:lnTo>
                  <a:pt x="1745395" y="5747678"/>
                </a:lnTo>
                <a:lnTo>
                  <a:pt x="1745395" y="5966310"/>
                </a:lnTo>
                <a:lnTo>
                  <a:pt x="1782252" y="5966310"/>
                </a:lnTo>
                <a:lnTo>
                  <a:pt x="1782252" y="5747678"/>
                </a:lnTo>
                <a:close/>
              </a:path>
              <a:path w="9415145" h="8568690">
                <a:moveTo>
                  <a:pt x="2048409" y="5933641"/>
                </a:moveTo>
                <a:lnTo>
                  <a:pt x="1817631" y="5933641"/>
                </a:lnTo>
                <a:lnTo>
                  <a:pt x="1817631" y="6017826"/>
                </a:lnTo>
                <a:lnTo>
                  <a:pt x="1850300" y="6017826"/>
                </a:lnTo>
                <a:lnTo>
                  <a:pt x="1850300" y="5966310"/>
                </a:lnTo>
                <a:lnTo>
                  <a:pt x="2048409" y="5966310"/>
                </a:lnTo>
                <a:lnTo>
                  <a:pt x="2048409" y="5933641"/>
                </a:lnTo>
                <a:close/>
              </a:path>
              <a:path w="9415145" h="8568690">
                <a:moveTo>
                  <a:pt x="2048409" y="5966310"/>
                </a:moveTo>
                <a:lnTo>
                  <a:pt x="2015740" y="5966310"/>
                </a:lnTo>
                <a:lnTo>
                  <a:pt x="2015740" y="6017826"/>
                </a:lnTo>
                <a:lnTo>
                  <a:pt x="2048409" y="6017826"/>
                </a:lnTo>
                <a:lnTo>
                  <a:pt x="2048409" y="5966310"/>
                </a:lnTo>
                <a:close/>
              </a:path>
              <a:path w="9415145" h="8568690">
                <a:moveTo>
                  <a:pt x="2018672" y="5747678"/>
                </a:moveTo>
                <a:lnTo>
                  <a:pt x="1869985" y="5747678"/>
                </a:lnTo>
                <a:lnTo>
                  <a:pt x="1867891" y="5810922"/>
                </a:lnTo>
                <a:lnTo>
                  <a:pt x="1866949" y="5834036"/>
                </a:lnTo>
                <a:lnTo>
                  <a:pt x="1860352" y="5886731"/>
                </a:lnTo>
                <a:lnTo>
                  <a:pt x="1844017" y="5923588"/>
                </a:lnTo>
                <a:lnTo>
                  <a:pt x="1830335" y="5933641"/>
                </a:lnTo>
                <a:lnTo>
                  <a:pt x="1873755" y="5933641"/>
                </a:lnTo>
                <a:lnTo>
                  <a:pt x="1892602" y="5895527"/>
                </a:lnTo>
                <a:lnTo>
                  <a:pt x="1900220" y="5839455"/>
                </a:lnTo>
                <a:lnTo>
                  <a:pt x="1902654" y="5780347"/>
                </a:lnTo>
                <a:lnTo>
                  <a:pt x="2018672" y="5780347"/>
                </a:lnTo>
                <a:lnTo>
                  <a:pt x="2018672" y="5747678"/>
                </a:lnTo>
                <a:close/>
              </a:path>
              <a:path w="9415145" h="8568690">
                <a:moveTo>
                  <a:pt x="2018672" y="5780347"/>
                </a:moveTo>
                <a:lnTo>
                  <a:pt x="1981814" y="5780347"/>
                </a:lnTo>
                <a:lnTo>
                  <a:pt x="1981814" y="5933641"/>
                </a:lnTo>
                <a:lnTo>
                  <a:pt x="2018672" y="5933641"/>
                </a:lnTo>
                <a:lnTo>
                  <a:pt x="2018672" y="5780347"/>
                </a:lnTo>
                <a:close/>
              </a:path>
              <a:path w="9415145" h="8568690">
                <a:moveTo>
                  <a:pt x="2122049" y="5747678"/>
                </a:moveTo>
                <a:lnTo>
                  <a:pt x="2089380" y="5747678"/>
                </a:lnTo>
                <a:lnTo>
                  <a:pt x="2089380" y="6055522"/>
                </a:lnTo>
                <a:lnTo>
                  <a:pt x="2126237" y="6055522"/>
                </a:lnTo>
                <a:lnTo>
                  <a:pt x="2126237" y="5923170"/>
                </a:lnTo>
                <a:lnTo>
                  <a:pt x="2153370" y="5923170"/>
                </a:lnTo>
                <a:lnTo>
                  <a:pt x="2145477" y="5916050"/>
                </a:lnTo>
                <a:lnTo>
                  <a:pt x="2137860" y="5907254"/>
                </a:lnTo>
                <a:lnTo>
                  <a:pt x="2131446" y="5897621"/>
                </a:lnTo>
                <a:lnTo>
                  <a:pt x="2126237" y="5887150"/>
                </a:lnTo>
                <a:lnTo>
                  <a:pt x="2126237" y="5824743"/>
                </a:lnTo>
                <a:lnTo>
                  <a:pt x="2151367" y="5790294"/>
                </a:lnTo>
                <a:lnTo>
                  <a:pt x="2153787" y="5788723"/>
                </a:lnTo>
                <a:lnTo>
                  <a:pt x="2122049" y="5788723"/>
                </a:lnTo>
                <a:lnTo>
                  <a:pt x="2122049" y="5747678"/>
                </a:lnTo>
                <a:close/>
              </a:path>
              <a:path w="9415145" h="8568690">
                <a:moveTo>
                  <a:pt x="2153370" y="5923170"/>
                </a:moveTo>
                <a:lnTo>
                  <a:pt x="2126237" y="5923170"/>
                </a:lnTo>
                <a:lnTo>
                  <a:pt x="2132860" y="5932986"/>
                </a:lnTo>
                <a:lnTo>
                  <a:pt x="2170163" y="5962959"/>
                </a:lnTo>
                <a:lnTo>
                  <a:pt x="2207072" y="5970498"/>
                </a:lnTo>
                <a:lnTo>
                  <a:pt x="2221103" y="5969556"/>
                </a:lnTo>
                <a:lnTo>
                  <a:pt x="2258170" y="5955420"/>
                </a:lnTo>
                <a:lnTo>
                  <a:pt x="2276564" y="5938667"/>
                </a:lnTo>
                <a:lnTo>
                  <a:pt x="2195764" y="5938667"/>
                </a:lnTo>
                <a:lnTo>
                  <a:pt x="2184848" y="5937750"/>
                </a:lnTo>
                <a:lnTo>
                  <a:pt x="2174298" y="5935002"/>
                </a:lnTo>
                <a:lnTo>
                  <a:pt x="2164116" y="5930421"/>
                </a:lnTo>
                <a:lnTo>
                  <a:pt x="2154299" y="5924008"/>
                </a:lnTo>
                <a:lnTo>
                  <a:pt x="2153370" y="5923170"/>
                </a:lnTo>
                <a:close/>
              </a:path>
              <a:path w="9415145" h="8568690">
                <a:moveTo>
                  <a:pt x="2273353" y="5775740"/>
                </a:moveTo>
                <a:lnTo>
                  <a:pt x="2192413" y="5775740"/>
                </a:lnTo>
                <a:lnTo>
                  <a:pt x="2202805" y="5776446"/>
                </a:lnTo>
                <a:lnTo>
                  <a:pt x="2212622" y="5778567"/>
                </a:lnTo>
                <a:lnTo>
                  <a:pt x="2245815" y="5799823"/>
                </a:lnTo>
                <a:lnTo>
                  <a:pt x="2264872" y="5835738"/>
                </a:lnTo>
                <a:lnTo>
                  <a:pt x="2267385" y="5856994"/>
                </a:lnTo>
                <a:lnTo>
                  <a:pt x="2266809" y="5867151"/>
                </a:lnTo>
                <a:lnTo>
                  <a:pt x="2253327" y="5905343"/>
                </a:lnTo>
                <a:lnTo>
                  <a:pt x="2225135" y="5932070"/>
                </a:lnTo>
                <a:lnTo>
                  <a:pt x="2195764" y="5938667"/>
                </a:lnTo>
                <a:lnTo>
                  <a:pt x="2276564" y="5938667"/>
                </a:lnTo>
                <a:lnTo>
                  <a:pt x="2298012" y="5900657"/>
                </a:lnTo>
                <a:lnTo>
                  <a:pt x="2305080" y="5856994"/>
                </a:lnTo>
                <a:lnTo>
                  <a:pt x="2304583" y="5846026"/>
                </a:lnTo>
                <a:lnTo>
                  <a:pt x="2292960" y="5804718"/>
                </a:lnTo>
                <a:lnTo>
                  <a:pt x="2275761" y="5778253"/>
                </a:lnTo>
                <a:lnTo>
                  <a:pt x="2273353" y="5775740"/>
                </a:lnTo>
                <a:close/>
              </a:path>
              <a:path w="9415145" h="8568690">
                <a:moveTo>
                  <a:pt x="2201627" y="5743908"/>
                </a:moveTo>
                <a:lnTo>
                  <a:pt x="2155974" y="5756474"/>
                </a:lnTo>
                <a:lnTo>
                  <a:pt x="2122049" y="5788723"/>
                </a:lnTo>
                <a:lnTo>
                  <a:pt x="2153787" y="5788723"/>
                </a:lnTo>
                <a:lnTo>
                  <a:pt x="2157859" y="5786080"/>
                </a:lnTo>
                <a:lnTo>
                  <a:pt x="2164770" y="5782441"/>
                </a:lnTo>
                <a:lnTo>
                  <a:pt x="2171995" y="5779509"/>
                </a:lnTo>
                <a:lnTo>
                  <a:pt x="2179010" y="5777415"/>
                </a:lnTo>
                <a:lnTo>
                  <a:pt x="2185816" y="5776158"/>
                </a:lnTo>
                <a:lnTo>
                  <a:pt x="2192413" y="5775740"/>
                </a:lnTo>
                <a:lnTo>
                  <a:pt x="2273353" y="5775740"/>
                </a:lnTo>
                <a:lnTo>
                  <a:pt x="2268536" y="5770714"/>
                </a:lnTo>
                <a:lnTo>
                  <a:pt x="2233433" y="5749091"/>
                </a:lnTo>
                <a:lnTo>
                  <a:pt x="2212700" y="5744484"/>
                </a:lnTo>
                <a:lnTo>
                  <a:pt x="2201627" y="5743908"/>
                </a:lnTo>
                <a:close/>
              </a:path>
              <a:path w="9415145" h="8568690">
                <a:moveTo>
                  <a:pt x="2426562" y="5834796"/>
                </a:moveTo>
                <a:lnTo>
                  <a:pt x="2377977" y="5843172"/>
                </a:lnTo>
                <a:lnTo>
                  <a:pt x="2344889" y="5867046"/>
                </a:lnTo>
                <a:lnTo>
                  <a:pt x="2333161" y="5903066"/>
                </a:lnTo>
                <a:lnTo>
                  <a:pt x="2333763" y="5912280"/>
                </a:lnTo>
                <a:lnTo>
                  <a:pt x="2354313" y="5951022"/>
                </a:lnTo>
                <a:lnTo>
                  <a:pt x="2397950" y="5969949"/>
                </a:lnTo>
                <a:lnTo>
                  <a:pt x="2408552" y="5970498"/>
                </a:lnTo>
                <a:lnTo>
                  <a:pt x="2419887" y="5969870"/>
                </a:lnTo>
                <a:lnTo>
                  <a:pt x="2465173" y="5954897"/>
                </a:lnTo>
                <a:lnTo>
                  <a:pt x="2481288" y="5942855"/>
                </a:lnTo>
                <a:lnTo>
                  <a:pt x="2418185" y="5942855"/>
                </a:lnTo>
                <a:lnTo>
                  <a:pt x="2410332" y="5942462"/>
                </a:lnTo>
                <a:lnTo>
                  <a:pt x="2373788" y="5920657"/>
                </a:lnTo>
                <a:lnTo>
                  <a:pt x="2368344" y="5907115"/>
                </a:lnTo>
                <a:lnTo>
                  <a:pt x="2368459" y="5899157"/>
                </a:lnTo>
                <a:lnTo>
                  <a:pt x="2394966" y="5865030"/>
                </a:lnTo>
                <a:lnTo>
                  <a:pt x="2431169" y="5858669"/>
                </a:lnTo>
                <a:lnTo>
                  <a:pt x="2523313" y="5858669"/>
                </a:lnTo>
                <a:lnTo>
                  <a:pt x="2523313" y="5844010"/>
                </a:lnTo>
                <a:lnTo>
                  <a:pt x="2486455" y="5844010"/>
                </a:lnTo>
                <a:lnTo>
                  <a:pt x="2479937" y="5841863"/>
                </a:lnTo>
                <a:lnTo>
                  <a:pt x="2472948" y="5840031"/>
                </a:lnTo>
                <a:lnTo>
                  <a:pt x="2433996" y="5834953"/>
                </a:lnTo>
                <a:lnTo>
                  <a:pt x="2426562" y="5834796"/>
                </a:lnTo>
                <a:close/>
              </a:path>
              <a:path w="9415145" h="8568690">
                <a:moveTo>
                  <a:pt x="2523313" y="5931965"/>
                </a:moveTo>
                <a:lnTo>
                  <a:pt x="2491481" y="5931965"/>
                </a:lnTo>
                <a:lnTo>
                  <a:pt x="2492319" y="5945787"/>
                </a:lnTo>
                <a:lnTo>
                  <a:pt x="2510468" y="5967985"/>
                </a:lnTo>
                <a:lnTo>
                  <a:pt x="2520800" y="5967985"/>
                </a:lnTo>
                <a:lnTo>
                  <a:pt x="2522894" y="5967846"/>
                </a:lnTo>
                <a:lnTo>
                  <a:pt x="2525407" y="5967566"/>
                </a:lnTo>
                <a:lnTo>
                  <a:pt x="2528199" y="5967287"/>
                </a:lnTo>
                <a:lnTo>
                  <a:pt x="2531410" y="5966868"/>
                </a:lnTo>
                <a:lnTo>
                  <a:pt x="2535040" y="5966310"/>
                </a:lnTo>
                <a:lnTo>
                  <a:pt x="2535040" y="5937829"/>
                </a:lnTo>
                <a:lnTo>
                  <a:pt x="2527222" y="5937550"/>
                </a:lnTo>
                <a:lnTo>
                  <a:pt x="2523313" y="5933082"/>
                </a:lnTo>
                <a:lnTo>
                  <a:pt x="2523313" y="5931965"/>
                </a:lnTo>
                <a:close/>
              </a:path>
              <a:path w="9415145" h="8568690">
                <a:moveTo>
                  <a:pt x="2523313" y="5858669"/>
                </a:moveTo>
                <a:lnTo>
                  <a:pt x="2431169" y="5858669"/>
                </a:lnTo>
                <a:lnTo>
                  <a:pt x="2445305" y="5859323"/>
                </a:lnTo>
                <a:lnTo>
                  <a:pt x="2459231" y="5861286"/>
                </a:lnTo>
                <a:lnTo>
                  <a:pt x="2472948" y="5864559"/>
                </a:lnTo>
                <a:lnTo>
                  <a:pt x="2486455" y="5869140"/>
                </a:lnTo>
                <a:lnTo>
                  <a:pt x="2486455" y="5899157"/>
                </a:lnTo>
                <a:lnTo>
                  <a:pt x="2458210" y="5932384"/>
                </a:lnTo>
                <a:lnTo>
                  <a:pt x="2418185" y="5942855"/>
                </a:lnTo>
                <a:lnTo>
                  <a:pt x="2481288" y="5942855"/>
                </a:lnTo>
                <a:lnTo>
                  <a:pt x="2483811" y="5940656"/>
                </a:lnTo>
                <a:lnTo>
                  <a:pt x="2491481" y="5931965"/>
                </a:lnTo>
                <a:lnTo>
                  <a:pt x="2523313" y="5931965"/>
                </a:lnTo>
                <a:lnTo>
                  <a:pt x="2523313" y="5858669"/>
                </a:lnTo>
                <a:close/>
              </a:path>
              <a:path w="9415145" h="8568690">
                <a:moveTo>
                  <a:pt x="2504642" y="5774065"/>
                </a:moveTo>
                <a:lnTo>
                  <a:pt x="2428656" y="5774065"/>
                </a:lnTo>
                <a:lnTo>
                  <a:pt x="2441692" y="5774981"/>
                </a:lnTo>
                <a:lnTo>
                  <a:pt x="2453158" y="5777729"/>
                </a:lnTo>
                <a:lnTo>
                  <a:pt x="2482686" y="5805686"/>
                </a:lnTo>
                <a:lnTo>
                  <a:pt x="2486455" y="5828094"/>
                </a:lnTo>
                <a:lnTo>
                  <a:pt x="2486455" y="5844010"/>
                </a:lnTo>
                <a:lnTo>
                  <a:pt x="2523313" y="5844010"/>
                </a:lnTo>
                <a:lnTo>
                  <a:pt x="2523313" y="5831863"/>
                </a:lnTo>
                <a:lnTo>
                  <a:pt x="2521794" y="5812283"/>
                </a:lnTo>
                <a:lnTo>
                  <a:pt x="2517240" y="5795006"/>
                </a:lnTo>
                <a:lnTo>
                  <a:pt x="2509648" y="5780033"/>
                </a:lnTo>
                <a:lnTo>
                  <a:pt x="2504642" y="5774065"/>
                </a:lnTo>
                <a:close/>
              </a:path>
              <a:path w="9415145" h="8568690">
                <a:moveTo>
                  <a:pt x="2432844" y="5743908"/>
                </a:moveTo>
                <a:lnTo>
                  <a:pt x="2388448" y="5751447"/>
                </a:lnTo>
                <a:lnTo>
                  <a:pt x="2345726" y="5773227"/>
                </a:lnTo>
                <a:lnTo>
                  <a:pt x="2359129" y="5799194"/>
                </a:lnTo>
                <a:lnTo>
                  <a:pt x="2368213" y="5793488"/>
                </a:lnTo>
                <a:lnTo>
                  <a:pt x="2377034" y="5788514"/>
                </a:lnTo>
                <a:lnTo>
                  <a:pt x="2419730" y="5774483"/>
                </a:lnTo>
                <a:lnTo>
                  <a:pt x="2428656" y="5774065"/>
                </a:lnTo>
                <a:lnTo>
                  <a:pt x="2504642" y="5774065"/>
                </a:lnTo>
                <a:lnTo>
                  <a:pt x="2499020" y="5767363"/>
                </a:lnTo>
                <a:lnTo>
                  <a:pt x="2485775" y="5757102"/>
                </a:lnTo>
                <a:lnTo>
                  <a:pt x="2470330" y="5749772"/>
                </a:lnTo>
                <a:lnTo>
                  <a:pt x="2452687" y="5745374"/>
                </a:lnTo>
                <a:lnTo>
                  <a:pt x="2432844" y="5743908"/>
                </a:lnTo>
                <a:close/>
              </a:path>
              <a:path w="9415145" h="8568690">
                <a:moveTo>
                  <a:pt x="2598582" y="5747678"/>
                </a:moveTo>
                <a:lnTo>
                  <a:pt x="2557955" y="5747678"/>
                </a:lnTo>
                <a:lnTo>
                  <a:pt x="2638790" y="5857412"/>
                </a:lnTo>
                <a:lnTo>
                  <a:pt x="2557536" y="5966310"/>
                </a:lnTo>
                <a:lnTo>
                  <a:pt x="2598582" y="5966310"/>
                </a:lnTo>
                <a:lnTo>
                  <a:pt x="2656381" y="5886312"/>
                </a:lnTo>
                <a:lnTo>
                  <a:pt x="2659732" y="5880030"/>
                </a:lnTo>
                <a:lnTo>
                  <a:pt x="2697969" y="5880030"/>
                </a:lnTo>
                <a:lnTo>
                  <a:pt x="2681093" y="5857412"/>
                </a:lnTo>
                <a:lnTo>
                  <a:pt x="2697753" y="5834796"/>
                </a:lnTo>
                <a:lnTo>
                  <a:pt x="2659732" y="5834796"/>
                </a:lnTo>
                <a:lnTo>
                  <a:pt x="2656381" y="5828094"/>
                </a:lnTo>
                <a:lnTo>
                  <a:pt x="2598582" y="5747678"/>
                </a:lnTo>
                <a:close/>
              </a:path>
              <a:path w="9415145" h="8568690">
                <a:moveTo>
                  <a:pt x="2697969" y="5880030"/>
                </a:moveTo>
                <a:lnTo>
                  <a:pt x="2659732" y="5880030"/>
                </a:lnTo>
                <a:lnTo>
                  <a:pt x="2663502" y="5886312"/>
                </a:lnTo>
                <a:lnTo>
                  <a:pt x="2721301" y="5966310"/>
                </a:lnTo>
                <a:lnTo>
                  <a:pt x="2762347" y="5966310"/>
                </a:lnTo>
                <a:lnTo>
                  <a:pt x="2697969" y="5880030"/>
                </a:lnTo>
                <a:close/>
              </a:path>
              <a:path w="9415145" h="8568690">
                <a:moveTo>
                  <a:pt x="2761928" y="5747678"/>
                </a:moveTo>
                <a:lnTo>
                  <a:pt x="2720882" y="5747678"/>
                </a:lnTo>
                <a:lnTo>
                  <a:pt x="2663502" y="5828094"/>
                </a:lnTo>
                <a:lnTo>
                  <a:pt x="2659732" y="5834796"/>
                </a:lnTo>
                <a:lnTo>
                  <a:pt x="2697753" y="5834796"/>
                </a:lnTo>
                <a:lnTo>
                  <a:pt x="2761928" y="5747678"/>
                </a:lnTo>
                <a:close/>
              </a:path>
              <a:path w="9415145" h="8568690">
                <a:moveTo>
                  <a:pt x="2807453" y="6024528"/>
                </a:moveTo>
                <a:lnTo>
                  <a:pt x="2794888" y="6049658"/>
                </a:lnTo>
                <a:lnTo>
                  <a:pt x="2802532" y="6053323"/>
                </a:lnTo>
                <a:lnTo>
                  <a:pt x="2809966" y="6055941"/>
                </a:lnTo>
                <a:lnTo>
                  <a:pt x="2817191" y="6057511"/>
                </a:lnTo>
                <a:lnTo>
                  <a:pt x="2824207" y="6058035"/>
                </a:lnTo>
                <a:lnTo>
                  <a:pt x="2833264" y="6057145"/>
                </a:lnTo>
                <a:lnTo>
                  <a:pt x="2866221" y="6035994"/>
                </a:lnTo>
                <a:lnTo>
                  <a:pt x="2871610" y="6028717"/>
                </a:lnTo>
                <a:lnTo>
                  <a:pt x="2816947" y="6028717"/>
                </a:lnTo>
                <a:lnTo>
                  <a:pt x="2812200" y="6027320"/>
                </a:lnTo>
                <a:lnTo>
                  <a:pt x="2807453" y="6024528"/>
                </a:lnTo>
                <a:close/>
              </a:path>
              <a:path w="9415145" h="8568690">
                <a:moveTo>
                  <a:pt x="2811223" y="5747678"/>
                </a:moveTo>
                <a:lnTo>
                  <a:pt x="2772271" y="5747678"/>
                </a:lnTo>
                <a:lnTo>
                  <a:pt x="2868185" y="5964216"/>
                </a:lnTo>
                <a:lnTo>
                  <a:pt x="2857714" y="5990602"/>
                </a:lnTo>
                <a:lnTo>
                  <a:pt x="2849651" y="6007277"/>
                </a:lnTo>
                <a:lnTo>
                  <a:pt x="2840960" y="6019188"/>
                </a:lnTo>
                <a:lnTo>
                  <a:pt x="2831641" y="6026334"/>
                </a:lnTo>
                <a:lnTo>
                  <a:pt x="2821694" y="6028717"/>
                </a:lnTo>
                <a:lnTo>
                  <a:pt x="2871610" y="6028717"/>
                </a:lnTo>
                <a:lnTo>
                  <a:pt x="2873360" y="6026334"/>
                </a:lnTo>
                <a:lnTo>
                  <a:pt x="2879833" y="6015052"/>
                </a:lnTo>
                <a:lnTo>
                  <a:pt x="2885776" y="6001911"/>
                </a:lnTo>
                <a:lnTo>
                  <a:pt x="2915071" y="5929034"/>
                </a:lnTo>
                <a:lnTo>
                  <a:pt x="2884938" y="5929034"/>
                </a:lnTo>
                <a:lnTo>
                  <a:pt x="2811223" y="5747678"/>
                </a:lnTo>
                <a:close/>
              </a:path>
              <a:path w="9415145" h="8568690">
                <a:moveTo>
                  <a:pt x="2987971" y="5747678"/>
                </a:moveTo>
                <a:lnTo>
                  <a:pt x="2951533" y="5747678"/>
                </a:lnTo>
                <a:lnTo>
                  <a:pt x="2884938" y="5929034"/>
                </a:lnTo>
                <a:lnTo>
                  <a:pt x="2915071" y="5929034"/>
                </a:lnTo>
                <a:lnTo>
                  <a:pt x="2987971" y="5747678"/>
                </a:lnTo>
                <a:close/>
              </a:path>
              <a:path w="9415145" h="8568690">
                <a:moveTo>
                  <a:pt x="3061654" y="5747678"/>
                </a:moveTo>
                <a:lnTo>
                  <a:pt x="3024796" y="5747678"/>
                </a:lnTo>
                <a:lnTo>
                  <a:pt x="3024796" y="5966310"/>
                </a:lnTo>
                <a:lnTo>
                  <a:pt x="3061654" y="5966310"/>
                </a:lnTo>
                <a:lnTo>
                  <a:pt x="3061654" y="5870815"/>
                </a:lnTo>
                <a:lnTo>
                  <a:pt x="3212434" y="5870815"/>
                </a:lnTo>
                <a:lnTo>
                  <a:pt x="3212434" y="5838146"/>
                </a:lnTo>
                <a:lnTo>
                  <a:pt x="3061654" y="5838146"/>
                </a:lnTo>
                <a:lnTo>
                  <a:pt x="3061654" y="5747678"/>
                </a:lnTo>
                <a:close/>
              </a:path>
              <a:path w="9415145" h="8568690">
                <a:moveTo>
                  <a:pt x="3212434" y="5870815"/>
                </a:moveTo>
                <a:lnTo>
                  <a:pt x="3175577" y="5870815"/>
                </a:lnTo>
                <a:lnTo>
                  <a:pt x="3175577" y="5966310"/>
                </a:lnTo>
                <a:lnTo>
                  <a:pt x="3212434" y="5966310"/>
                </a:lnTo>
                <a:lnTo>
                  <a:pt x="3212434" y="5870815"/>
                </a:lnTo>
                <a:close/>
              </a:path>
              <a:path w="9415145" h="8568690">
                <a:moveTo>
                  <a:pt x="3212434" y="5747678"/>
                </a:moveTo>
                <a:lnTo>
                  <a:pt x="3175577" y="5747678"/>
                </a:lnTo>
                <a:lnTo>
                  <a:pt x="3175577" y="5838146"/>
                </a:lnTo>
                <a:lnTo>
                  <a:pt x="3212434" y="5838146"/>
                </a:lnTo>
                <a:lnTo>
                  <a:pt x="3212434" y="5747678"/>
                </a:lnTo>
                <a:close/>
              </a:path>
              <a:path w="9415145" h="8568690">
                <a:moveTo>
                  <a:pt x="3367348" y="5743908"/>
                </a:moveTo>
                <a:lnTo>
                  <a:pt x="3322978" y="5752861"/>
                </a:lnTo>
                <a:lnTo>
                  <a:pt x="3287874" y="5777939"/>
                </a:lnTo>
                <a:lnTo>
                  <a:pt x="3264969" y="5814377"/>
                </a:lnTo>
                <a:lnTo>
                  <a:pt x="3257218" y="5856994"/>
                </a:lnTo>
                <a:lnTo>
                  <a:pt x="3257219" y="5857832"/>
                </a:lnTo>
                <a:lnTo>
                  <a:pt x="3264969" y="5900291"/>
                </a:lnTo>
                <a:lnTo>
                  <a:pt x="3287560" y="5936677"/>
                </a:lnTo>
                <a:lnTo>
                  <a:pt x="3322585" y="5961781"/>
                </a:lnTo>
                <a:lnTo>
                  <a:pt x="3367348" y="5970498"/>
                </a:lnTo>
                <a:lnTo>
                  <a:pt x="3383368" y="5969530"/>
                </a:lnTo>
                <a:lnTo>
                  <a:pt x="3425147" y="5955001"/>
                </a:lnTo>
                <a:lnTo>
                  <a:pt x="3445035" y="5938667"/>
                </a:lnTo>
                <a:lnTo>
                  <a:pt x="3367348" y="5938667"/>
                </a:lnTo>
                <a:lnTo>
                  <a:pt x="3357531" y="5938012"/>
                </a:lnTo>
                <a:lnTo>
                  <a:pt x="3316145" y="5915421"/>
                </a:lnTo>
                <a:lnTo>
                  <a:pt x="3297298" y="5879402"/>
                </a:lnTo>
                <a:lnTo>
                  <a:pt x="3294889" y="5857832"/>
                </a:lnTo>
                <a:lnTo>
                  <a:pt x="3295492" y="5846602"/>
                </a:lnTo>
                <a:lnTo>
                  <a:pt x="3309941" y="5807623"/>
                </a:lnTo>
                <a:lnTo>
                  <a:pt x="3339312" y="5782101"/>
                </a:lnTo>
                <a:lnTo>
                  <a:pt x="3367348" y="5775740"/>
                </a:lnTo>
                <a:lnTo>
                  <a:pt x="3444666" y="5775740"/>
                </a:lnTo>
                <a:lnTo>
                  <a:pt x="3436587" y="5768227"/>
                </a:lnTo>
                <a:lnTo>
                  <a:pt x="3424728" y="5759824"/>
                </a:lnTo>
                <a:lnTo>
                  <a:pt x="3411875" y="5752861"/>
                </a:lnTo>
                <a:lnTo>
                  <a:pt x="3398027" y="5747887"/>
                </a:lnTo>
                <a:lnTo>
                  <a:pt x="3383185" y="5744903"/>
                </a:lnTo>
                <a:lnTo>
                  <a:pt x="3367348" y="5743908"/>
                </a:lnTo>
                <a:close/>
              </a:path>
              <a:path w="9415145" h="8568690">
                <a:moveTo>
                  <a:pt x="3444666" y="5775740"/>
                </a:moveTo>
                <a:lnTo>
                  <a:pt x="3367348" y="5775740"/>
                </a:lnTo>
                <a:lnTo>
                  <a:pt x="3377164" y="5776420"/>
                </a:lnTo>
                <a:lnTo>
                  <a:pt x="3386510" y="5778462"/>
                </a:lnTo>
                <a:lnTo>
                  <a:pt x="3418760" y="5799404"/>
                </a:lnTo>
                <a:lnTo>
                  <a:pt x="3437712" y="5835424"/>
                </a:lnTo>
                <a:lnTo>
                  <a:pt x="3440225" y="5856994"/>
                </a:lnTo>
                <a:lnTo>
                  <a:pt x="3439597" y="5868067"/>
                </a:lnTo>
                <a:lnTo>
                  <a:pt x="3424912" y="5907202"/>
                </a:lnTo>
                <a:lnTo>
                  <a:pt x="3395384" y="5932541"/>
                </a:lnTo>
                <a:lnTo>
                  <a:pt x="3367348" y="5938667"/>
                </a:lnTo>
                <a:lnTo>
                  <a:pt x="3445035" y="5938667"/>
                </a:lnTo>
                <a:lnTo>
                  <a:pt x="3469910" y="5900291"/>
                </a:lnTo>
                <a:lnTo>
                  <a:pt x="3477895" y="5857832"/>
                </a:lnTo>
                <a:lnTo>
                  <a:pt x="3477895" y="5856994"/>
                </a:lnTo>
                <a:lnTo>
                  <a:pt x="3477030" y="5842439"/>
                </a:lnTo>
                <a:lnTo>
                  <a:pt x="3463680" y="5801289"/>
                </a:lnTo>
                <a:lnTo>
                  <a:pt x="3447031" y="5777939"/>
                </a:lnTo>
                <a:lnTo>
                  <a:pt x="3444666" y="5775740"/>
                </a:lnTo>
                <a:close/>
              </a:path>
              <a:path w="9415145" h="8568690">
                <a:moveTo>
                  <a:pt x="3559021" y="5747678"/>
                </a:moveTo>
                <a:lnTo>
                  <a:pt x="3522163" y="5747678"/>
                </a:lnTo>
                <a:lnTo>
                  <a:pt x="3522163" y="5966310"/>
                </a:lnTo>
                <a:lnTo>
                  <a:pt x="3559021" y="5966310"/>
                </a:lnTo>
                <a:lnTo>
                  <a:pt x="3559021" y="5871653"/>
                </a:lnTo>
                <a:lnTo>
                  <a:pt x="3626808" y="5871653"/>
                </a:lnTo>
                <a:lnTo>
                  <a:pt x="3612213" y="5853643"/>
                </a:lnTo>
                <a:lnTo>
                  <a:pt x="3624480" y="5837727"/>
                </a:lnTo>
                <a:lnTo>
                  <a:pt x="3559021" y="5837727"/>
                </a:lnTo>
                <a:lnTo>
                  <a:pt x="3559021" y="5747678"/>
                </a:lnTo>
                <a:close/>
              </a:path>
              <a:path w="9415145" h="8568690">
                <a:moveTo>
                  <a:pt x="3626808" y="5871653"/>
                </a:moveTo>
                <a:lnTo>
                  <a:pt x="3583313" y="5871653"/>
                </a:lnTo>
                <a:lnTo>
                  <a:pt x="3660798" y="5966310"/>
                </a:lnTo>
                <a:lnTo>
                  <a:pt x="3703519" y="5966310"/>
                </a:lnTo>
                <a:lnTo>
                  <a:pt x="3626808" y="5871653"/>
                </a:lnTo>
                <a:close/>
              </a:path>
              <a:path w="9415145" h="8568690">
                <a:moveTo>
                  <a:pt x="3693886" y="5747678"/>
                </a:moveTo>
                <a:lnTo>
                  <a:pt x="3652002" y="5747678"/>
                </a:lnTo>
                <a:lnTo>
                  <a:pt x="3583313" y="5837727"/>
                </a:lnTo>
                <a:lnTo>
                  <a:pt x="3624480" y="5837727"/>
                </a:lnTo>
                <a:lnTo>
                  <a:pt x="3693886" y="5747678"/>
                </a:lnTo>
                <a:close/>
              </a:path>
              <a:path w="9415145" h="8568690">
                <a:moveTo>
                  <a:pt x="4006959" y="5878773"/>
                </a:moveTo>
                <a:lnTo>
                  <a:pt x="3969682" y="5878773"/>
                </a:lnTo>
                <a:lnTo>
                  <a:pt x="3969682" y="5966310"/>
                </a:lnTo>
                <a:lnTo>
                  <a:pt x="4006959" y="5966310"/>
                </a:lnTo>
                <a:lnTo>
                  <a:pt x="4006959" y="5878773"/>
                </a:lnTo>
                <a:close/>
              </a:path>
              <a:path w="9415145" h="8568690">
                <a:moveTo>
                  <a:pt x="3875863" y="5747678"/>
                </a:moveTo>
                <a:lnTo>
                  <a:pt x="3839006" y="5747678"/>
                </a:lnTo>
                <a:lnTo>
                  <a:pt x="3839006" y="5816367"/>
                </a:lnTo>
                <a:lnTo>
                  <a:pt x="3843561" y="5848983"/>
                </a:lnTo>
                <a:lnTo>
                  <a:pt x="3857225" y="5872281"/>
                </a:lnTo>
                <a:lnTo>
                  <a:pt x="3879999" y="5886260"/>
                </a:lnTo>
                <a:lnTo>
                  <a:pt x="3911883" y="5890919"/>
                </a:lnTo>
                <a:lnTo>
                  <a:pt x="3927589" y="5890160"/>
                </a:lnTo>
                <a:lnTo>
                  <a:pt x="3942458" y="5887883"/>
                </a:lnTo>
                <a:lnTo>
                  <a:pt x="3956489" y="5884087"/>
                </a:lnTo>
                <a:lnTo>
                  <a:pt x="3969682" y="5878773"/>
                </a:lnTo>
                <a:lnTo>
                  <a:pt x="4006959" y="5878773"/>
                </a:lnTo>
                <a:lnTo>
                  <a:pt x="4006959" y="5862020"/>
                </a:lnTo>
                <a:lnTo>
                  <a:pt x="3921516" y="5862020"/>
                </a:lnTo>
                <a:lnTo>
                  <a:pt x="3910391" y="5861260"/>
                </a:lnTo>
                <a:lnTo>
                  <a:pt x="3878586" y="5834167"/>
                </a:lnTo>
                <a:lnTo>
                  <a:pt x="3875863" y="5811341"/>
                </a:lnTo>
                <a:lnTo>
                  <a:pt x="3875863" y="5747678"/>
                </a:lnTo>
                <a:close/>
              </a:path>
              <a:path w="9415145" h="8568690">
                <a:moveTo>
                  <a:pt x="4006959" y="5747678"/>
                </a:moveTo>
                <a:lnTo>
                  <a:pt x="3969682" y="5747678"/>
                </a:lnTo>
                <a:lnTo>
                  <a:pt x="3969682" y="5851130"/>
                </a:lnTo>
                <a:lnTo>
                  <a:pt x="3964098" y="5854481"/>
                </a:lnTo>
                <a:lnTo>
                  <a:pt x="3921516" y="5862020"/>
                </a:lnTo>
                <a:lnTo>
                  <a:pt x="4006959" y="5862020"/>
                </a:lnTo>
                <a:lnTo>
                  <a:pt x="4006959" y="5747678"/>
                </a:lnTo>
                <a:close/>
              </a:path>
              <a:path w="9415145" h="8568690">
                <a:moveTo>
                  <a:pt x="4103016" y="5748096"/>
                </a:moveTo>
                <a:lnTo>
                  <a:pt x="4066158" y="5748096"/>
                </a:lnTo>
                <a:lnTo>
                  <a:pt x="4066158" y="5966310"/>
                </a:lnTo>
                <a:lnTo>
                  <a:pt x="4101341" y="5966310"/>
                </a:lnTo>
                <a:lnTo>
                  <a:pt x="4137375" y="5916888"/>
                </a:lnTo>
                <a:lnTo>
                  <a:pt x="4103016" y="5916888"/>
                </a:lnTo>
                <a:lnTo>
                  <a:pt x="4103016" y="5748096"/>
                </a:lnTo>
                <a:close/>
              </a:path>
              <a:path w="9415145" h="8568690">
                <a:moveTo>
                  <a:pt x="4258823" y="5800870"/>
                </a:moveTo>
                <a:lnTo>
                  <a:pt x="4221965" y="5800870"/>
                </a:lnTo>
                <a:lnTo>
                  <a:pt x="4221965" y="5966310"/>
                </a:lnTo>
                <a:lnTo>
                  <a:pt x="4258823" y="5966310"/>
                </a:lnTo>
                <a:lnTo>
                  <a:pt x="4258823" y="5800870"/>
                </a:lnTo>
                <a:close/>
              </a:path>
              <a:path w="9415145" h="8568690">
                <a:moveTo>
                  <a:pt x="4258823" y="5747678"/>
                </a:moveTo>
                <a:lnTo>
                  <a:pt x="4225316" y="5747678"/>
                </a:lnTo>
                <a:lnTo>
                  <a:pt x="4103016" y="5916888"/>
                </a:lnTo>
                <a:lnTo>
                  <a:pt x="4137375" y="5916888"/>
                </a:lnTo>
                <a:lnTo>
                  <a:pt x="4221965" y="5800870"/>
                </a:lnTo>
                <a:lnTo>
                  <a:pt x="4258823" y="5800870"/>
                </a:lnTo>
                <a:lnTo>
                  <a:pt x="4258823" y="5747678"/>
                </a:lnTo>
                <a:close/>
              </a:path>
              <a:path w="9415145" h="8568690">
                <a:moveTo>
                  <a:pt x="4414047" y="5743908"/>
                </a:moveTo>
                <a:lnTo>
                  <a:pt x="4368891" y="5752625"/>
                </a:lnTo>
                <a:lnTo>
                  <a:pt x="4333526" y="5777101"/>
                </a:lnTo>
                <a:lnTo>
                  <a:pt x="4310830" y="5813147"/>
                </a:lnTo>
                <a:lnTo>
                  <a:pt x="4303056" y="5856575"/>
                </a:lnTo>
                <a:lnTo>
                  <a:pt x="4303946" y="5871575"/>
                </a:lnTo>
                <a:lnTo>
                  <a:pt x="4317296" y="5913118"/>
                </a:lnTo>
                <a:lnTo>
                  <a:pt x="4344782" y="5946415"/>
                </a:lnTo>
                <a:lnTo>
                  <a:pt x="4383681" y="5966624"/>
                </a:lnTo>
                <a:lnTo>
                  <a:pt x="4414466" y="5970498"/>
                </a:lnTo>
                <a:lnTo>
                  <a:pt x="4430512" y="5969530"/>
                </a:lnTo>
                <a:lnTo>
                  <a:pt x="4472684" y="5955001"/>
                </a:lnTo>
                <a:lnTo>
                  <a:pt x="4492934" y="5938667"/>
                </a:lnTo>
                <a:lnTo>
                  <a:pt x="4413628" y="5938667"/>
                </a:lnTo>
                <a:lnTo>
                  <a:pt x="4403786" y="5937986"/>
                </a:lnTo>
                <a:lnTo>
                  <a:pt x="4368996" y="5921861"/>
                </a:lnTo>
                <a:lnTo>
                  <a:pt x="4346170" y="5888773"/>
                </a:lnTo>
                <a:lnTo>
                  <a:pt x="4340751" y="5856575"/>
                </a:lnTo>
                <a:lnTo>
                  <a:pt x="4341353" y="5845188"/>
                </a:lnTo>
                <a:lnTo>
                  <a:pt x="4355619" y="5806393"/>
                </a:lnTo>
                <a:lnTo>
                  <a:pt x="4384938" y="5781629"/>
                </a:lnTo>
                <a:lnTo>
                  <a:pt x="4413209" y="5775740"/>
                </a:lnTo>
                <a:lnTo>
                  <a:pt x="4491658" y="5775740"/>
                </a:lnTo>
                <a:lnTo>
                  <a:pt x="4491322" y="5775321"/>
                </a:lnTo>
                <a:lnTo>
                  <a:pt x="4457711" y="5752154"/>
                </a:lnTo>
                <a:lnTo>
                  <a:pt x="4429649" y="5744825"/>
                </a:lnTo>
                <a:lnTo>
                  <a:pt x="4414047" y="5743908"/>
                </a:lnTo>
                <a:close/>
              </a:path>
              <a:path w="9415145" h="8568690">
                <a:moveTo>
                  <a:pt x="4471846" y="5904741"/>
                </a:moveTo>
                <a:lnTo>
                  <a:pt x="4438340" y="5934059"/>
                </a:lnTo>
                <a:lnTo>
                  <a:pt x="4430521" y="5937131"/>
                </a:lnTo>
                <a:lnTo>
                  <a:pt x="4422284" y="5938667"/>
                </a:lnTo>
                <a:lnTo>
                  <a:pt x="4492934" y="5938667"/>
                </a:lnTo>
                <a:lnTo>
                  <a:pt x="4494254" y="5937410"/>
                </a:lnTo>
                <a:lnTo>
                  <a:pt x="4502055" y="5927044"/>
                </a:lnTo>
                <a:lnTo>
                  <a:pt x="4507866" y="5915630"/>
                </a:lnTo>
                <a:lnTo>
                  <a:pt x="4471846" y="5904741"/>
                </a:lnTo>
                <a:close/>
              </a:path>
              <a:path w="9415145" h="8568690">
                <a:moveTo>
                  <a:pt x="4491658" y="5775740"/>
                </a:moveTo>
                <a:lnTo>
                  <a:pt x="4413209" y="5775740"/>
                </a:lnTo>
                <a:lnTo>
                  <a:pt x="4422214" y="5776289"/>
                </a:lnTo>
                <a:lnTo>
                  <a:pt x="4430800" y="5777939"/>
                </a:lnTo>
                <a:lnTo>
                  <a:pt x="4465564" y="5801105"/>
                </a:lnTo>
                <a:lnTo>
                  <a:pt x="4470171" y="5808409"/>
                </a:lnTo>
                <a:lnTo>
                  <a:pt x="4506191" y="5797101"/>
                </a:lnTo>
                <a:lnTo>
                  <a:pt x="4499542" y="5785582"/>
                </a:lnTo>
                <a:lnTo>
                  <a:pt x="4491658" y="5775740"/>
                </a:lnTo>
                <a:close/>
              </a:path>
              <a:path w="9415145" h="8568690">
                <a:moveTo>
                  <a:pt x="4732241" y="5747678"/>
                </a:moveTo>
                <a:lnTo>
                  <a:pt x="4583554" y="5747678"/>
                </a:lnTo>
                <a:lnTo>
                  <a:pt x="4581041" y="5810922"/>
                </a:lnTo>
                <a:lnTo>
                  <a:pt x="4579890" y="5834403"/>
                </a:lnTo>
                <a:lnTo>
                  <a:pt x="4575701" y="5872726"/>
                </a:lnTo>
                <a:lnTo>
                  <a:pt x="4565230" y="5910186"/>
                </a:lnTo>
                <a:lnTo>
                  <a:pt x="4530362" y="5934897"/>
                </a:lnTo>
                <a:lnTo>
                  <a:pt x="4530362" y="5967985"/>
                </a:lnTo>
                <a:lnTo>
                  <a:pt x="4575178" y="5954164"/>
                </a:lnTo>
                <a:lnTo>
                  <a:pt x="4597873" y="5922751"/>
                </a:lnTo>
                <a:lnTo>
                  <a:pt x="4611302" y="5867255"/>
                </a:lnTo>
                <a:lnTo>
                  <a:pt x="4615386" y="5814272"/>
                </a:lnTo>
                <a:lnTo>
                  <a:pt x="4616224" y="5780347"/>
                </a:lnTo>
                <a:lnTo>
                  <a:pt x="4732241" y="5780347"/>
                </a:lnTo>
                <a:lnTo>
                  <a:pt x="4732241" y="5747678"/>
                </a:lnTo>
                <a:close/>
              </a:path>
              <a:path w="9415145" h="8568690">
                <a:moveTo>
                  <a:pt x="4732241" y="5780347"/>
                </a:moveTo>
                <a:lnTo>
                  <a:pt x="4695383" y="5780347"/>
                </a:lnTo>
                <a:lnTo>
                  <a:pt x="4695383" y="5966310"/>
                </a:lnTo>
                <a:lnTo>
                  <a:pt x="4732241" y="5966310"/>
                </a:lnTo>
                <a:lnTo>
                  <a:pt x="4732241" y="5780347"/>
                </a:lnTo>
                <a:close/>
              </a:path>
              <a:path w="9415145" h="8568690">
                <a:moveTo>
                  <a:pt x="4867996" y="5834796"/>
                </a:moveTo>
                <a:lnTo>
                  <a:pt x="4819411" y="5843172"/>
                </a:lnTo>
                <a:lnTo>
                  <a:pt x="4786323" y="5867046"/>
                </a:lnTo>
                <a:lnTo>
                  <a:pt x="4774596" y="5903066"/>
                </a:lnTo>
                <a:lnTo>
                  <a:pt x="4775198" y="5912280"/>
                </a:lnTo>
                <a:lnTo>
                  <a:pt x="4795747" y="5951022"/>
                </a:lnTo>
                <a:lnTo>
                  <a:pt x="4839384" y="5969949"/>
                </a:lnTo>
                <a:lnTo>
                  <a:pt x="4849986" y="5970498"/>
                </a:lnTo>
                <a:lnTo>
                  <a:pt x="4861321" y="5969870"/>
                </a:lnTo>
                <a:lnTo>
                  <a:pt x="4906607" y="5954897"/>
                </a:lnTo>
                <a:lnTo>
                  <a:pt x="4922722" y="5942855"/>
                </a:lnTo>
                <a:lnTo>
                  <a:pt x="4859619" y="5942855"/>
                </a:lnTo>
                <a:lnTo>
                  <a:pt x="4851766" y="5942462"/>
                </a:lnTo>
                <a:lnTo>
                  <a:pt x="4815223" y="5920657"/>
                </a:lnTo>
                <a:lnTo>
                  <a:pt x="4809778" y="5907115"/>
                </a:lnTo>
                <a:lnTo>
                  <a:pt x="4809893" y="5899157"/>
                </a:lnTo>
                <a:lnTo>
                  <a:pt x="4836400" y="5865030"/>
                </a:lnTo>
                <a:lnTo>
                  <a:pt x="4872603" y="5858669"/>
                </a:lnTo>
                <a:lnTo>
                  <a:pt x="4964747" y="5858669"/>
                </a:lnTo>
                <a:lnTo>
                  <a:pt x="4964747" y="5844010"/>
                </a:lnTo>
                <a:lnTo>
                  <a:pt x="4927889" y="5844010"/>
                </a:lnTo>
                <a:lnTo>
                  <a:pt x="4921371" y="5841863"/>
                </a:lnTo>
                <a:lnTo>
                  <a:pt x="4914382" y="5840031"/>
                </a:lnTo>
                <a:lnTo>
                  <a:pt x="4875430" y="5834953"/>
                </a:lnTo>
                <a:lnTo>
                  <a:pt x="4867996" y="5834796"/>
                </a:lnTo>
                <a:close/>
              </a:path>
              <a:path w="9415145" h="8568690">
                <a:moveTo>
                  <a:pt x="4964747" y="5931965"/>
                </a:moveTo>
                <a:lnTo>
                  <a:pt x="4932915" y="5931965"/>
                </a:lnTo>
                <a:lnTo>
                  <a:pt x="4933753" y="5945787"/>
                </a:lnTo>
                <a:lnTo>
                  <a:pt x="4951903" y="5967985"/>
                </a:lnTo>
                <a:lnTo>
                  <a:pt x="4962234" y="5967985"/>
                </a:lnTo>
                <a:lnTo>
                  <a:pt x="4964328" y="5967846"/>
                </a:lnTo>
                <a:lnTo>
                  <a:pt x="4966841" y="5967566"/>
                </a:lnTo>
                <a:lnTo>
                  <a:pt x="4969633" y="5967287"/>
                </a:lnTo>
                <a:lnTo>
                  <a:pt x="4972844" y="5966868"/>
                </a:lnTo>
                <a:lnTo>
                  <a:pt x="4976474" y="5966310"/>
                </a:lnTo>
                <a:lnTo>
                  <a:pt x="4976474" y="5937829"/>
                </a:lnTo>
                <a:lnTo>
                  <a:pt x="4968656" y="5937550"/>
                </a:lnTo>
                <a:lnTo>
                  <a:pt x="4964747" y="5933082"/>
                </a:lnTo>
                <a:lnTo>
                  <a:pt x="4964747" y="5931965"/>
                </a:lnTo>
                <a:close/>
              </a:path>
              <a:path w="9415145" h="8568690">
                <a:moveTo>
                  <a:pt x="4964747" y="5858669"/>
                </a:moveTo>
                <a:lnTo>
                  <a:pt x="4872603" y="5858669"/>
                </a:lnTo>
                <a:lnTo>
                  <a:pt x="4886739" y="5859323"/>
                </a:lnTo>
                <a:lnTo>
                  <a:pt x="4900665" y="5861286"/>
                </a:lnTo>
                <a:lnTo>
                  <a:pt x="4914382" y="5864559"/>
                </a:lnTo>
                <a:lnTo>
                  <a:pt x="4927889" y="5869140"/>
                </a:lnTo>
                <a:lnTo>
                  <a:pt x="4927889" y="5899157"/>
                </a:lnTo>
                <a:lnTo>
                  <a:pt x="4899644" y="5932384"/>
                </a:lnTo>
                <a:lnTo>
                  <a:pt x="4859619" y="5942855"/>
                </a:lnTo>
                <a:lnTo>
                  <a:pt x="4922722" y="5942855"/>
                </a:lnTo>
                <a:lnTo>
                  <a:pt x="4925245" y="5940656"/>
                </a:lnTo>
                <a:lnTo>
                  <a:pt x="4932915" y="5931965"/>
                </a:lnTo>
                <a:lnTo>
                  <a:pt x="4964747" y="5931965"/>
                </a:lnTo>
                <a:lnTo>
                  <a:pt x="4964747" y="5858669"/>
                </a:lnTo>
                <a:close/>
              </a:path>
              <a:path w="9415145" h="8568690">
                <a:moveTo>
                  <a:pt x="4946076" y="5774065"/>
                </a:moveTo>
                <a:lnTo>
                  <a:pt x="4870090" y="5774065"/>
                </a:lnTo>
                <a:lnTo>
                  <a:pt x="4883126" y="5774981"/>
                </a:lnTo>
                <a:lnTo>
                  <a:pt x="4894592" y="5777729"/>
                </a:lnTo>
                <a:lnTo>
                  <a:pt x="4924120" y="5805686"/>
                </a:lnTo>
                <a:lnTo>
                  <a:pt x="4927889" y="5828094"/>
                </a:lnTo>
                <a:lnTo>
                  <a:pt x="4927889" y="5844010"/>
                </a:lnTo>
                <a:lnTo>
                  <a:pt x="4964747" y="5844010"/>
                </a:lnTo>
                <a:lnTo>
                  <a:pt x="4964747" y="5831863"/>
                </a:lnTo>
                <a:lnTo>
                  <a:pt x="4963229" y="5812283"/>
                </a:lnTo>
                <a:lnTo>
                  <a:pt x="4958674" y="5795006"/>
                </a:lnTo>
                <a:lnTo>
                  <a:pt x="4951082" y="5780033"/>
                </a:lnTo>
                <a:lnTo>
                  <a:pt x="4946076" y="5774065"/>
                </a:lnTo>
                <a:close/>
              </a:path>
              <a:path w="9415145" h="8568690">
                <a:moveTo>
                  <a:pt x="4874278" y="5743908"/>
                </a:moveTo>
                <a:lnTo>
                  <a:pt x="4829882" y="5751447"/>
                </a:lnTo>
                <a:lnTo>
                  <a:pt x="4787161" y="5773227"/>
                </a:lnTo>
                <a:lnTo>
                  <a:pt x="4800563" y="5799194"/>
                </a:lnTo>
                <a:lnTo>
                  <a:pt x="4809647" y="5793488"/>
                </a:lnTo>
                <a:lnTo>
                  <a:pt x="4818469" y="5788514"/>
                </a:lnTo>
                <a:lnTo>
                  <a:pt x="4861164" y="5774483"/>
                </a:lnTo>
                <a:lnTo>
                  <a:pt x="4870090" y="5774065"/>
                </a:lnTo>
                <a:lnTo>
                  <a:pt x="4946076" y="5774065"/>
                </a:lnTo>
                <a:lnTo>
                  <a:pt x="4940455" y="5767363"/>
                </a:lnTo>
                <a:lnTo>
                  <a:pt x="4927209" y="5757102"/>
                </a:lnTo>
                <a:lnTo>
                  <a:pt x="4911764" y="5749772"/>
                </a:lnTo>
                <a:lnTo>
                  <a:pt x="4894121" y="5745374"/>
                </a:lnTo>
                <a:lnTo>
                  <a:pt x="4874278" y="5743908"/>
                </a:lnTo>
                <a:close/>
              </a:path>
              <a:path w="9415145" h="8568690">
                <a:moveTo>
                  <a:pt x="5166475" y="5660560"/>
                </a:moveTo>
                <a:lnTo>
                  <a:pt x="5129617" y="5660560"/>
                </a:lnTo>
                <a:lnTo>
                  <a:pt x="5129617" y="5706632"/>
                </a:lnTo>
                <a:lnTo>
                  <a:pt x="5166475" y="5706632"/>
                </a:lnTo>
                <a:lnTo>
                  <a:pt x="5166475" y="5660560"/>
                </a:lnTo>
                <a:close/>
              </a:path>
              <a:path w="9415145" h="8568690">
                <a:moveTo>
                  <a:pt x="5166475" y="5747678"/>
                </a:moveTo>
                <a:lnTo>
                  <a:pt x="5129617" y="5747678"/>
                </a:lnTo>
                <a:lnTo>
                  <a:pt x="5129617" y="5966310"/>
                </a:lnTo>
                <a:lnTo>
                  <a:pt x="5166475" y="5966310"/>
                </a:lnTo>
                <a:lnTo>
                  <a:pt x="5166475" y="5747678"/>
                </a:lnTo>
                <a:close/>
              </a:path>
              <a:path w="9415145" h="8568690">
                <a:moveTo>
                  <a:pt x="5422132" y="5780347"/>
                </a:moveTo>
                <a:lnTo>
                  <a:pt x="5385274" y="5780347"/>
                </a:lnTo>
                <a:lnTo>
                  <a:pt x="5385274" y="5966310"/>
                </a:lnTo>
                <a:lnTo>
                  <a:pt x="5422132" y="5966310"/>
                </a:lnTo>
                <a:lnTo>
                  <a:pt x="5422132" y="5780347"/>
                </a:lnTo>
                <a:close/>
              </a:path>
              <a:path w="9415145" h="8568690">
                <a:moveTo>
                  <a:pt x="5497522" y="5747678"/>
                </a:moveTo>
                <a:lnTo>
                  <a:pt x="5309884" y="5747678"/>
                </a:lnTo>
                <a:lnTo>
                  <a:pt x="5309884" y="5780347"/>
                </a:lnTo>
                <a:lnTo>
                  <a:pt x="5497522" y="5780347"/>
                </a:lnTo>
                <a:lnTo>
                  <a:pt x="5497522" y="5747678"/>
                </a:lnTo>
                <a:close/>
              </a:path>
              <a:path w="9415145" h="8568690">
                <a:moveTo>
                  <a:pt x="5570985" y="5748096"/>
                </a:moveTo>
                <a:lnTo>
                  <a:pt x="5534127" y="5748096"/>
                </a:lnTo>
                <a:lnTo>
                  <a:pt x="5534127" y="5966310"/>
                </a:lnTo>
                <a:lnTo>
                  <a:pt x="5569309" y="5966310"/>
                </a:lnTo>
                <a:lnTo>
                  <a:pt x="5605344" y="5916888"/>
                </a:lnTo>
                <a:lnTo>
                  <a:pt x="5570985" y="5916888"/>
                </a:lnTo>
                <a:lnTo>
                  <a:pt x="5570985" y="5748096"/>
                </a:lnTo>
                <a:close/>
              </a:path>
              <a:path w="9415145" h="8568690">
                <a:moveTo>
                  <a:pt x="5726792" y="5800870"/>
                </a:moveTo>
                <a:lnTo>
                  <a:pt x="5689934" y="5800870"/>
                </a:lnTo>
                <a:lnTo>
                  <a:pt x="5689934" y="5966310"/>
                </a:lnTo>
                <a:lnTo>
                  <a:pt x="5726792" y="5966310"/>
                </a:lnTo>
                <a:lnTo>
                  <a:pt x="5726792" y="5800870"/>
                </a:lnTo>
                <a:close/>
              </a:path>
              <a:path w="9415145" h="8568690">
                <a:moveTo>
                  <a:pt x="5726792" y="5747678"/>
                </a:moveTo>
                <a:lnTo>
                  <a:pt x="5693285" y="5747678"/>
                </a:lnTo>
                <a:lnTo>
                  <a:pt x="5570985" y="5916888"/>
                </a:lnTo>
                <a:lnTo>
                  <a:pt x="5605344" y="5916888"/>
                </a:lnTo>
                <a:lnTo>
                  <a:pt x="5689934" y="5800870"/>
                </a:lnTo>
                <a:lnTo>
                  <a:pt x="5726792" y="5800870"/>
                </a:lnTo>
                <a:lnTo>
                  <a:pt x="5726792" y="5747678"/>
                </a:lnTo>
                <a:close/>
              </a:path>
              <a:path w="9415145" h="8568690">
                <a:moveTo>
                  <a:pt x="5966621" y="5747678"/>
                </a:moveTo>
                <a:lnTo>
                  <a:pt x="5785265" y="5747678"/>
                </a:lnTo>
                <a:lnTo>
                  <a:pt x="5785265" y="5966310"/>
                </a:lnTo>
                <a:lnTo>
                  <a:pt x="5822123" y="5966310"/>
                </a:lnTo>
                <a:lnTo>
                  <a:pt x="5822123" y="5780347"/>
                </a:lnTo>
                <a:lnTo>
                  <a:pt x="5966621" y="5780347"/>
                </a:lnTo>
                <a:lnTo>
                  <a:pt x="5966621" y="5747678"/>
                </a:lnTo>
                <a:close/>
              </a:path>
              <a:path w="9415145" h="8568690">
                <a:moveTo>
                  <a:pt x="5966621" y="5780347"/>
                </a:moveTo>
                <a:lnTo>
                  <a:pt x="5929763" y="5780347"/>
                </a:lnTo>
                <a:lnTo>
                  <a:pt x="5929763" y="5966310"/>
                </a:lnTo>
                <a:lnTo>
                  <a:pt x="5966621" y="5966310"/>
                </a:lnTo>
                <a:lnTo>
                  <a:pt x="5966621" y="5780347"/>
                </a:lnTo>
                <a:close/>
              </a:path>
              <a:path w="9415145" h="8568690">
                <a:moveTo>
                  <a:pt x="6036658" y="6024528"/>
                </a:moveTo>
                <a:lnTo>
                  <a:pt x="6024093" y="6049658"/>
                </a:lnTo>
                <a:lnTo>
                  <a:pt x="6031737" y="6053323"/>
                </a:lnTo>
                <a:lnTo>
                  <a:pt x="6039171" y="6055941"/>
                </a:lnTo>
                <a:lnTo>
                  <a:pt x="6046396" y="6057511"/>
                </a:lnTo>
                <a:lnTo>
                  <a:pt x="6053411" y="6058035"/>
                </a:lnTo>
                <a:lnTo>
                  <a:pt x="6062469" y="6057145"/>
                </a:lnTo>
                <a:lnTo>
                  <a:pt x="6095426" y="6035994"/>
                </a:lnTo>
                <a:lnTo>
                  <a:pt x="6100814" y="6028717"/>
                </a:lnTo>
                <a:lnTo>
                  <a:pt x="6046152" y="6028717"/>
                </a:lnTo>
                <a:lnTo>
                  <a:pt x="6041405" y="6027320"/>
                </a:lnTo>
                <a:lnTo>
                  <a:pt x="6036658" y="6024528"/>
                </a:lnTo>
                <a:close/>
              </a:path>
              <a:path w="9415145" h="8568690">
                <a:moveTo>
                  <a:pt x="6040428" y="5747678"/>
                </a:moveTo>
                <a:lnTo>
                  <a:pt x="6001476" y="5747678"/>
                </a:lnTo>
                <a:lnTo>
                  <a:pt x="6097389" y="5964216"/>
                </a:lnTo>
                <a:lnTo>
                  <a:pt x="6086918" y="5990602"/>
                </a:lnTo>
                <a:lnTo>
                  <a:pt x="6078856" y="6007277"/>
                </a:lnTo>
                <a:lnTo>
                  <a:pt x="6070165" y="6019188"/>
                </a:lnTo>
                <a:lnTo>
                  <a:pt x="6060846" y="6026334"/>
                </a:lnTo>
                <a:lnTo>
                  <a:pt x="6050899" y="6028717"/>
                </a:lnTo>
                <a:lnTo>
                  <a:pt x="6100814" y="6028717"/>
                </a:lnTo>
                <a:lnTo>
                  <a:pt x="6102565" y="6026334"/>
                </a:lnTo>
                <a:lnTo>
                  <a:pt x="6109038" y="6015052"/>
                </a:lnTo>
                <a:lnTo>
                  <a:pt x="6114980" y="6001911"/>
                </a:lnTo>
                <a:lnTo>
                  <a:pt x="6144275" y="5929034"/>
                </a:lnTo>
                <a:lnTo>
                  <a:pt x="6114142" y="5929034"/>
                </a:lnTo>
                <a:lnTo>
                  <a:pt x="6040428" y="5747678"/>
                </a:lnTo>
                <a:close/>
              </a:path>
              <a:path w="9415145" h="8568690">
                <a:moveTo>
                  <a:pt x="6217176" y="5747678"/>
                </a:moveTo>
                <a:lnTo>
                  <a:pt x="6180737" y="5747678"/>
                </a:lnTo>
                <a:lnTo>
                  <a:pt x="6114142" y="5929034"/>
                </a:lnTo>
                <a:lnTo>
                  <a:pt x="6144275" y="5929034"/>
                </a:lnTo>
                <a:lnTo>
                  <a:pt x="6217176" y="5747678"/>
                </a:lnTo>
                <a:close/>
              </a:path>
              <a:path w="9415145" h="8568690">
                <a:moveTo>
                  <a:pt x="6385342" y="5747678"/>
                </a:moveTo>
                <a:lnTo>
                  <a:pt x="6348484" y="5747678"/>
                </a:lnTo>
                <a:lnTo>
                  <a:pt x="6348484" y="5966310"/>
                </a:lnTo>
                <a:lnTo>
                  <a:pt x="6385342" y="5966310"/>
                </a:lnTo>
                <a:lnTo>
                  <a:pt x="6385342" y="5871653"/>
                </a:lnTo>
                <a:lnTo>
                  <a:pt x="6453130" y="5871653"/>
                </a:lnTo>
                <a:lnTo>
                  <a:pt x="6438534" y="5853643"/>
                </a:lnTo>
                <a:lnTo>
                  <a:pt x="6450801" y="5837727"/>
                </a:lnTo>
                <a:lnTo>
                  <a:pt x="6385342" y="5837727"/>
                </a:lnTo>
                <a:lnTo>
                  <a:pt x="6385342" y="5747678"/>
                </a:lnTo>
                <a:close/>
              </a:path>
              <a:path w="9415145" h="8568690">
                <a:moveTo>
                  <a:pt x="6453130" y="5871653"/>
                </a:moveTo>
                <a:lnTo>
                  <a:pt x="6409634" y="5871653"/>
                </a:lnTo>
                <a:lnTo>
                  <a:pt x="6487119" y="5966310"/>
                </a:lnTo>
                <a:lnTo>
                  <a:pt x="6529840" y="5966310"/>
                </a:lnTo>
                <a:lnTo>
                  <a:pt x="6453130" y="5871653"/>
                </a:lnTo>
                <a:close/>
              </a:path>
              <a:path w="9415145" h="8568690">
                <a:moveTo>
                  <a:pt x="6520207" y="5747678"/>
                </a:moveTo>
                <a:lnTo>
                  <a:pt x="6478323" y="5747678"/>
                </a:lnTo>
                <a:lnTo>
                  <a:pt x="6409634" y="5837727"/>
                </a:lnTo>
                <a:lnTo>
                  <a:pt x="6450801" y="5837727"/>
                </a:lnTo>
                <a:lnTo>
                  <a:pt x="6520207" y="5747678"/>
                </a:lnTo>
                <a:close/>
              </a:path>
              <a:path w="9415145" h="8568690">
                <a:moveTo>
                  <a:pt x="6748705" y="5747678"/>
                </a:moveTo>
                <a:lnTo>
                  <a:pt x="6600018" y="5747678"/>
                </a:lnTo>
                <a:lnTo>
                  <a:pt x="6597505" y="5810922"/>
                </a:lnTo>
                <a:lnTo>
                  <a:pt x="6596353" y="5834403"/>
                </a:lnTo>
                <a:lnTo>
                  <a:pt x="6592165" y="5872726"/>
                </a:lnTo>
                <a:lnTo>
                  <a:pt x="6581694" y="5910186"/>
                </a:lnTo>
                <a:lnTo>
                  <a:pt x="6546826" y="5934897"/>
                </a:lnTo>
                <a:lnTo>
                  <a:pt x="6546826" y="5967985"/>
                </a:lnTo>
                <a:lnTo>
                  <a:pt x="6591641" y="5954164"/>
                </a:lnTo>
                <a:lnTo>
                  <a:pt x="6614337" y="5922751"/>
                </a:lnTo>
                <a:lnTo>
                  <a:pt x="6627765" y="5867255"/>
                </a:lnTo>
                <a:lnTo>
                  <a:pt x="6631849" y="5814272"/>
                </a:lnTo>
                <a:lnTo>
                  <a:pt x="6632687" y="5780347"/>
                </a:lnTo>
                <a:lnTo>
                  <a:pt x="6748705" y="5780347"/>
                </a:lnTo>
                <a:lnTo>
                  <a:pt x="6748705" y="5747678"/>
                </a:lnTo>
                <a:close/>
              </a:path>
              <a:path w="9415145" h="8568690">
                <a:moveTo>
                  <a:pt x="6748705" y="5780347"/>
                </a:moveTo>
                <a:lnTo>
                  <a:pt x="6711847" y="5780347"/>
                </a:lnTo>
                <a:lnTo>
                  <a:pt x="6711847" y="5966310"/>
                </a:lnTo>
                <a:lnTo>
                  <a:pt x="6748705" y="5966310"/>
                </a:lnTo>
                <a:lnTo>
                  <a:pt x="6748705" y="5780347"/>
                </a:lnTo>
                <a:close/>
              </a:path>
              <a:path w="9415145" h="8568690">
                <a:moveTo>
                  <a:pt x="6845089" y="5660560"/>
                </a:moveTo>
                <a:lnTo>
                  <a:pt x="6808232" y="5660560"/>
                </a:lnTo>
                <a:lnTo>
                  <a:pt x="6808232" y="5706632"/>
                </a:lnTo>
                <a:lnTo>
                  <a:pt x="6845089" y="5706632"/>
                </a:lnTo>
                <a:lnTo>
                  <a:pt x="6845089" y="5660560"/>
                </a:lnTo>
                <a:close/>
              </a:path>
              <a:path w="9415145" h="8568690">
                <a:moveTo>
                  <a:pt x="6845089" y="5747678"/>
                </a:moveTo>
                <a:lnTo>
                  <a:pt x="6808232" y="5747678"/>
                </a:lnTo>
                <a:lnTo>
                  <a:pt x="6808232" y="5966310"/>
                </a:lnTo>
                <a:lnTo>
                  <a:pt x="6845089" y="5966310"/>
                </a:lnTo>
                <a:lnTo>
                  <a:pt x="6845089" y="5747678"/>
                </a:lnTo>
                <a:close/>
              </a:path>
              <a:path w="9415145" h="8568690">
                <a:moveTo>
                  <a:pt x="6994809" y="5780347"/>
                </a:moveTo>
                <a:lnTo>
                  <a:pt x="6957952" y="5780347"/>
                </a:lnTo>
                <a:lnTo>
                  <a:pt x="6957952" y="5966310"/>
                </a:lnTo>
                <a:lnTo>
                  <a:pt x="6994809" y="5966310"/>
                </a:lnTo>
                <a:lnTo>
                  <a:pt x="6994809" y="5780347"/>
                </a:lnTo>
                <a:close/>
              </a:path>
              <a:path w="9415145" h="8568690">
                <a:moveTo>
                  <a:pt x="7070200" y="5747678"/>
                </a:moveTo>
                <a:lnTo>
                  <a:pt x="6882561" y="5747678"/>
                </a:lnTo>
                <a:lnTo>
                  <a:pt x="6882561" y="5780347"/>
                </a:lnTo>
                <a:lnTo>
                  <a:pt x="7070200" y="5780347"/>
                </a:lnTo>
                <a:lnTo>
                  <a:pt x="7070200" y="5747678"/>
                </a:lnTo>
                <a:close/>
              </a:path>
              <a:path w="9415145" h="8568690">
                <a:moveTo>
                  <a:pt x="7143663" y="5748096"/>
                </a:moveTo>
                <a:lnTo>
                  <a:pt x="7106805" y="5748096"/>
                </a:lnTo>
                <a:lnTo>
                  <a:pt x="7106805" y="5966310"/>
                </a:lnTo>
                <a:lnTo>
                  <a:pt x="7141987" y="5966310"/>
                </a:lnTo>
                <a:lnTo>
                  <a:pt x="7178022" y="5916888"/>
                </a:lnTo>
                <a:lnTo>
                  <a:pt x="7143663" y="5916888"/>
                </a:lnTo>
                <a:lnTo>
                  <a:pt x="7143663" y="5748096"/>
                </a:lnTo>
                <a:close/>
              </a:path>
              <a:path w="9415145" h="8568690">
                <a:moveTo>
                  <a:pt x="7299470" y="5800870"/>
                </a:moveTo>
                <a:lnTo>
                  <a:pt x="7262612" y="5800870"/>
                </a:lnTo>
                <a:lnTo>
                  <a:pt x="7262612" y="5966310"/>
                </a:lnTo>
                <a:lnTo>
                  <a:pt x="7299470" y="5966310"/>
                </a:lnTo>
                <a:lnTo>
                  <a:pt x="7299470" y="5800870"/>
                </a:lnTo>
                <a:close/>
              </a:path>
              <a:path w="9415145" h="8568690">
                <a:moveTo>
                  <a:pt x="7299470" y="5747678"/>
                </a:moveTo>
                <a:lnTo>
                  <a:pt x="7265963" y="5747678"/>
                </a:lnTo>
                <a:lnTo>
                  <a:pt x="7143663" y="5916888"/>
                </a:lnTo>
                <a:lnTo>
                  <a:pt x="7178022" y="5916888"/>
                </a:lnTo>
                <a:lnTo>
                  <a:pt x="7262612" y="5800870"/>
                </a:lnTo>
                <a:lnTo>
                  <a:pt x="7299470" y="5800870"/>
                </a:lnTo>
                <a:lnTo>
                  <a:pt x="7299470" y="5747678"/>
                </a:lnTo>
                <a:close/>
              </a:path>
              <a:path w="9415145" h="8568690">
                <a:moveTo>
                  <a:pt x="7394801" y="5747678"/>
                </a:moveTo>
                <a:lnTo>
                  <a:pt x="7357943" y="5747678"/>
                </a:lnTo>
                <a:lnTo>
                  <a:pt x="7357943" y="5966310"/>
                </a:lnTo>
                <a:lnTo>
                  <a:pt x="7394801" y="5966310"/>
                </a:lnTo>
                <a:lnTo>
                  <a:pt x="7394801" y="5870815"/>
                </a:lnTo>
                <a:lnTo>
                  <a:pt x="7545581" y="5870815"/>
                </a:lnTo>
                <a:lnTo>
                  <a:pt x="7545581" y="5838146"/>
                </a:lnTo>
                <a:lnTo>
                  <a:pt x="7394801" y="5838146"/>
                </a:lnTo>
                <a:lnTo>
                  <a:pt x="7394801" y="5747678"/>
                </a:lnTo>
                <a:close/>
              </a:path>
              <a:path w="9415145" h="8568690">
                <a:moveTo>
                  <a:pt x="7545581" y="5870815"/>
                </a:moveTo>
                <a:lnTo>
                  <a:pt x="7508724" y="5870815"/>
                </a:lnTo>
                <a:lnTo>
                  <a:pt x="7508724" y="5966310"/>
                </a:lnTo>
                <a:lnTo>
                  <a:pt x="7545581" y="5966310"/>
                </a:lnTo>
                <a:lnTo>
                  <a:pt x="7545581" y="5870815"/>
                </a:lnTo>
                <a:close/>
              </a:path>
              <a:path w="9415145" h="8568690">
                <a:moveTo>
                  <a:pt x="7545581" y="5747678"/>
                </a:moveTo>
                <a:lnTo>
                  <a:pt x="7508724" y="5747678"/>
                </a:lnTo>
                <a:lnTo>
                  <a:pt x="7508724" y="5838146"/>
                </a:lnTo>
                <a:lnTo>
                  <a:pt x="7545581" y="5838146"/>
                </a:lnTo>
                <a:lnTo>
                  <a:pt x="7545581" y="5747678"/>
                </a:lnTo>
                <a:close/>
              </a:path>
              <a:path w="9415145" h="8568690">
                <a:moveTo>
                  <a:pt x="7823603" y="5747678"/>
                </a:moveTo>
                <a:lnTo>
                  <a:pt x="7710517" y="5747678"/>
                </a:lnTo>
                <a:lnTo>
                  <a:pt x="7710517" y="5966310"/>
                </a:lnTo>
                <a:lnTo>
                  <a:pt x="7821509" y="5966310"/>
                </a:lnTo>
                <a:lnTo>
                  <a:pt x="7836456" y="5965368"/>
                </a:lnTo>
                <a:lnTo>
                  <a:pt x="7872188" y="5951232"/>
                </a:lnTo>
                <a:lnTo>
                  <a:pt x="7882262" y="5940342"/>
                </a:lnTo>
                <a:lnTo>
                  <a:pt x="7745699" y="5940342"/>
                </a:lnTo>
                <a:lnTo>
                  <a:pt x="7745699" y="5868303"/>
                </a:lnTo>
                <a:lnTo>
                  <a:pt x="7874918" y="5868303"/>
                </a:lnTo>
                <a:lnTo>
                  <a:pt x="7873837" y="5867176"/>
                </a:lnTo>
                <a:lnTo>
                  <a:pt x="7866638" y="5861705"/>
                </a:lnTo>
                <a:lnTo>
                  <a:pt x="7858550" y="5857334"/>
                </a:lnTo>
                <a:lnTo>
                  <a:pt x="7849571" y="5854062"/>
                </a:lnTo>
                <a:lnTo>
                  <a:pt x="7857057" y="5850083"/>
                </a:lnTo>
                <a:lnTo>
                  <a:pt x="7863602" y="5845266"/>
                </a:lnTo>
                <a:lnTo>
                  <a:pt x="7864846" y="5844010"/>
                </a:lnTo>
                <a:lnTo>
                  <a:pt x="7745699" y="5844010"/>
                </a:lnTo>
                <a:lnTo>
                  <a:pt x="7745699" y="5773645"/>
                </a:lnTo>
                <a:lnTo>
                  <a:pt x="7874507" y="5773645"/>
                </a:lnTo>
                <a:lnTo>
                  <a:pt x="7871979" y="5769536"/>
                </a:lnTo>
                <a:lnTo>
                  <a:pt x="7833027" y="5748175"/>
                </a:lnTo>
                <a:lnTo>
                  <a:pt x="7823603" y="5747678"/>
                </a:lnTo>
                <a:close/>
              </a:path>
              <a:path w="9415145" h="8568690">
                <a:moveTo>
                  <a:pt x="7874918" y="5868303"/>
                </a:moveTo>
                <a:lnTo>
                  <a:pt x="7821928" y="5868303"/>
                </a:lnTo>
                <a:lnTo>
                  <a:pt x="7828943" y="5868983"/>
                </a:lnTo>
                <a:lnTo>
                  <a:pt x="7835330" y="5871025"/>
                </a:lnTo>
                <a:lnTo>
                  <a:pt x="7856272" y="5904322"/>
                </a:lnTo>
                <a:lnTo>
                  <a:pt x="7855617" y="5911233"/>
                </a:lnTo>
                <a:lnTo>
                  <a:pt x="7827896" y="5939662"/>
                </a:lnTo>
                <a:lnTo>
                  <a:pt x="7820671" y="5940342"/>
                </a:lnTo>
                <a:lnTo>
                  <a:pt x="7882262" y="5940342"/>
                </a:lnTo>
                <a:lnTo>
                  <a:pt x="7886952" y="5932698"/>
                </a:lnTo>
                <a:lnTo>
                  <a:pt x="7890643" y="5921154"/>
                </a:lnTo>
                <a:lnTo>
                  <a:pt x="7891873" y="5908092"/>
                </a:lnTo>
                <a:lnTo>
                  <a:pt x="7891140" y="5898249"/>
                </a:lnTo>
                <a:lnTo>
                  <a:pt x="7888941" y="5889244"/>
                </a:lnTo>
                <a:lnTo>
                  <a:pt x="7885276" y="5881077"/>
                </a:lnTo>
                <a:lnTo>
                  <a:pt x="7880146" y="5873747"/>
                </a:lnTo>
                <a:lnTo>
                  <a:pt x="7874918" y="5868303"/>
                </a:lnTo>
                <a:close/>
              </a:path>
              <a:path w="9415145" h="8568690">
                <a:moveTo>
                  <a:pt x="7874507" y="5773645"/>
                </a:moveTo>
                <a:lnTo>
                  <a:pt x="7824720" y="5773645"/>
                </a:lnTo>
                <a:lnTo>
                  <a:pt x="7832398" y="5776996"/>
                </a:lnTo>
                <a:lnTo>
                  <a:pt x="7838262" y="5783698"/>
                </a:lnTo>
                <a:lnTo>
                  <a:pt x="7842293" y="5788959"/>
                </a:lnTo>
                <a:lnTo>
                  <a:pt x="7845173" y="5794692"/>
                </a:lnTo>
                <a:lnTo>
                  <a:pt x="7846901" y="5800896"/>
                </a:lnTo>
                <a:lnTo>
                  <a:pt x="7847477" y="5807572"/>
                </a:lnTo>
                <a:lnTo>
                  <a:pt x="7846875" y="5814508"/>
                </a:lnTo>
                <a:lnTo>
                  <a:pt x="7820959" y="5843329"/>
                </a:lnTo>
                <a:lnTo>
                  <a:pt x="7813970" y="5844010"/>
                </a:lnTo>
                <a:lnTo>
                  <a:pt x="7864846" y="5844010"/>
                </a:lnTo>
                <a:lnTo>
                  <a:pt x="7882240" y="5801289"/>
                </a:lnTo>
                <a:lnTo>
                  <a:pt x="7881821" y="5794483"/>
                </a:lnTo>
                <a:lnTo>
                  <a:pt x="7880565" y="5787886"/>
                </a:lnTo>
                <a:lnTo>
                  <a:pt x="7878470" y="5781499"/>
                </a:lnTo>
                <a:lnTo>
                  <a:pt x="7875538" y="5775321"/>
                </a:lnTo>
                <a:lnTo>
                  <a:pt x="7874507" y="5773645"/>
                </a:lnTo>
                <a:close/>
              </a:path>
              <a:path w="9415145" h="8568690">
                <a:moveTo>
                  <a:pt x="8225632" y="5747678"/>
                </a:moveTo>
                <a:lnTo>
                  <a:pt x="8044277" y="5747678"/>
                </a:lnTo>
                <a:lnTo>
                  <a:pt x="8044277" y="5966310"/>
                </a:lnTo>
                <a:lnTo>
                  <a:pt x="8081134" y="5966310"/>
                </a:lnTo>
                <a:lnTo>
                  <a:pt x="8081134" y="5780347"/>
                </a:lnTo>
                <a:lnTo>
                  <a:pt x="8225632" y="5780347"/>
                </a:lnTo>
                <a:lnTo>
                  <a:pt x="8225632" y="5747678"/>
                </a:lnTo>
                <a:close/>
              </a:path>
              <a:path w="9415145" h="8568690">
                <a:moveTo>
                  <a:pt x="8225632" y="5780347"/>
                </a:moveTo>
                <a:lnTo>
                  <a:pt x="8188775" y="5780347"/>
                </a:lnTo>
                <a:lnTo>
                  <a:pt x="8188775" y="5966310"/>
                </a:lnTo>
                <a:lnTo>
                  <a:pt x="8225632" y="5966310"/>
                </a:lnTo>
                <a:lnTo>
                  <a:pt x="8225632" y="5780347"/>
                </a:lnTo>
                <a:close/>
              </a:path>
              <a:path w="9415145" h="8568690">
                <a:moveTo>
                  <a:pt x="8380694" y="5743908"/>
                </a:moveTo>
                <a:lnTo>
                  <a:pt x="8336323" y="5752861"/>
                </a:lnTo>
                <a:lnTo>
                  <a:pt x="8301219" y="5777939"/>
                </a:lnTo>
                <a:lnTo>
                  <a:pt x="8278314" y="5814377"/>
                </a:lnTo>
                <a:lnTo>
                  <a:pt x="8270564" y="5856994"/>
                </a:lnTo>
                <a:lnTo>
                  <a:pt x="8270564" y="5857832"/>
                </a:lnTo>
                <a:lnTo>
                  <a:pt x="8278314" y="5900291"/>
                </a:lnTo>
                <a:lnTo>
                  <a:pt x="8300905" y="5936677"/>
                </a:lnTo>
                <a:lnTo>
                  <a:pt x="8335930" y="5961781"/>
                </a:lnTo>
                <a:lnTo>
                  <a:pt x="8380694" y="5970498"/>
                </a:lnTo>
                <a:lnTo>
                  <a:pt x="8396714" y="5969530"/>
                </a:lnTo>
                <a:lnTo>
                  <a:pt x="8438492" y="5955001"/>
                </a:lnTo>
                <a:lnTo>
                  <a:pt x="8458380" y="5938667"/>
                </a:lnTo>
                <a:lnTo>
                  <a:pt x="8380694" y="5938667"/>
                </a:lnTo>
                <a:lnTo>
                  <a:pt x="8370877" y="5938012"/>
                </a:lnTo>
                <a:lnTo>
                  <a:pt x="8329491" y="5915421"/>
                </a:lnTo>
                <a:lnTo>
                  <a:pt x="8310643" y="5879402"/>
                </a:lnTo>
                <a:lnTo>
                  <a:pt x="8308235" y="5857832"/>
                </a:lnTo>
                <a:lnTo>
                  <a:pt x="8308837" y="5846602"/>
                </a:lnTo>
                <a:lnTo>
                  <a:pt x="8323287" y="5807623"/>
                </a:lnTo>
                <a:lnTo>
                  <a:pt x="8352657" y="5782101"/>
                </a:lnTo>
                <a:lnTo>
                  <a:pt x="8380694" y="5775740"/>
                </a:lnTo>
                <a:lnTo>
                  <a:pt x="8458012" y="5775740"/>
                </a:lnTo>
                <a:lnTo>
                  <a:pt x="8449932" y="5768227"/>
                </a:lnTo>
                <a:lnTo>
                  <a:pt x="8438074" y="5759824"/>
                </a:lnTo>
                <a:lnTo>
                  <a:pt x="8425221" y="5752861"/>
                </a:lnTo>
                <a:lnTo>
                  <a:pt x="8411373" y="5747887"/>
                </a:lnTo>
                <a:lnTo>
                  <a:pt x="8396531" y="5744903"/>
                </a:lnTo>
                <a:lnTo>
                  <a:pt x="8380694" y="5743908"/>
                </a:lnTo>
                <a:close/>
              </a:path>
              <a:path w="9415145" h="8568690">
                <a:moveTo>
                  <a:pt x="8458012" y="5775740"/>
                </a:moveTo>
                <a:lnTo>
                  <a:pt x="8380694" y="5775740"/>
                </a:lnTo>
                <a:lnTo>
                  <a:pt x="8390510" y="5776420"/>
                </a:lnTo>
                <a:lnTo>
                  <a:pt x="8399855" y="5778462"/>
                </a:lnTo>
                <a:lnTo>
                  <a:pt x="8432105" y="5799404"/>
                </a:lnTo>
                <a:lnTo>
                  <a:pt x="8451057" y="5835424"/>
                </a:lnTo>
                <a:lnTo>
                  <a:pt x="8453570" y="5856994"/>
                </a:lnTo>
                <a:lnTo>
                  <a:pt x="8452942" y="5868067"/>
                </a:lnTo>
                <a:lnTo>
                  <a:pt x="8438257" y="5907202"/>
                </a:lnTo>
                <a:lnTo>
                  <a:pt x="8408729" y="5932541"/>
                </a:lnTo>
                <a:lnTo>
                  <a:pt x="8380694" y="5938667"/>
                </a:lnTo>
                <a:lnTo>
                  <a:pt x="8458380" y="5938667"/>
                </a:lnTo>
                <a:lnTo>
                  <a:pt x="8483255" y="5900291"/>
                </a:lnTo>
                <a:lnTo>
                  <a:pt x="8491241" y="5857832"/>
                </a:lnTo>
                <a:lnTo>
                  <a:pt x="8491241" y="5856994"/>
                </a:lnTo>
                <a:lnTo>
                  <a:pt x="8490376" y="5842439"/>
                </a:lnTo>
                <a:lnTo>
                  <a:pt x="8477025" y="5801289"/>
                </a:lnTo>
                <a:lnTo>
                  <a:pt x="8460377" y="5777939"/>
                </a:lnTo>
                <a:lnTo>
                  <a:pt x="8458012" y="5775740"/>
                </a:lnTo>
                <a:close/>
              </a:path>
              <a:path w="9415145" h="8568690">
                <a:moveTo>
                  <a:pt x="8718540" y="5747678"/>
                </a:moveTo>
                <a:lnTo>
                  <a:pt x="8569853" y="5747678"/>
                </a:lnTo>
                <a:lnTo>
                  <a:pt x="8567340" y="5810922"/>
                </a:lnTo>
                <a:lnTo>
                  <a:pt x="8566188" y="5834403"/>
                </a:lnTo>
                <a:lnTo>
                  <a:pt x="8562000" y="5872726"/>
                </a:lnTo>
                <a:lnTo>
                  <a:pt x="8551529" y="5910186"/>
                </a:lnTo>
                <a:lnTo>
                  <a:pt x="8516661" y="5934897"/>
                </a:lnTo>
                <a:lnTo>
                  <a:pt x="8516661" y="5967985"/>
                </a:lnTo>
                <a:lnTo>
                  <a:pt x="8561477" y="5954164"/>
                </a:lnTo>
                <a:lnTo>
                  <a:pt x="8584172" y="5922751"/>
                </a:lnTo>
                <a:lnTo>
                  <a:pt x="8597601" y="5867255"/>
                </a:lnTo>
                <a:lnTo>
                  <a:pt x="8601685" y="5814272"/>
                </a:lnTo>
                <a:lnTo>
                  <a:pt x="8602522" y="5780347"/>
                </a:lnTo>
                <a:lnTo>
                  <a:pt x="8718540" y="5780347"/>
                </a:lnTo>
                <a:lnTo>
                  <a:pt x="8718540" y="5747678"/>
                </a:lnTo>
                <a:close/>
              </a:path>
              <a:path w="9415145" h="8568690">
                <a:moveTo>
                  <a:pt x="8718540" y="5780347"/>
                </a:moveTo>
                <a:lnTo>
                  <a:pt x="8681682" y="5780347"/>
                </a:lnTo>
                <a:lnTo>
                  <a:pt x="8681682" y="5966310"/>
                </a:lnTo>
                <a:lnTo>
                  <a:pt x="8718540" y="5966310"/>
                </a:lnTo>
                <a:lnTo>
                  <a:pt x="8718540" y="5780347"/>
                </a:lnTo>
                <a:close/>
              </a:path>
              <a:path w="9415145" h="8568690">
                <a:moveTo>
                  <a:pt x="8814924" y="5660560"/>
                </a:moveTo>
                <a:lnTo>
                  <a:pt x="8778067" y="5660560"/>
                </a:lnTo>
                <a:lnTo>
                  <a:pt x="8778067" y="5706632"/>
                </a:lnTo>
                <a:lnTo>
                  <a:pt x="8814924" y="5706632"/>
                </a:lnTo>
                <a:lnTo>
                  <a:pt x="8814924" y="5660560"/>
                </a:lnTo>
                <a:close/>
              </a:path>
              <a:path w="9415145" h="8568690">
                <a:moveTo>
                  <a:pt x="8814924" y="5747678"/>
                </a:moveTo>
                <a:lnTo>
                  <a:pt x="8778067" y="5747678"/>
                </a:lnTo>
                <a:lnTo>
                  <a:pt x="8778067" y="5966310"/>
                </a:lnTo>
                <a:lnTo>
                  <a:pt x="8814924" y="5966310"/>
                </a:lnTo>
                <a:lnTo>
                  <a:pt x="8814924" y="5747678"/>
                </a:lnTo>
                <a:close/>
              </a:path>
              <a:path w="9415145" h="8568690">
                <a:moveTo>
                  <a:pt x="59893" y="6375931"/>
                </a:moveTo>
                <a:lnTo>
                  <a:pt x="21779" y="6375931"/>
                </a:lnTo>
                <a:lnTo>
                  <a:pt x="21779" y="6594563"/>
                </a:lnTo>
                <a:lnTo>
                  <a:pt x="56961" y="6594563"/>
                </a:lnTo>
                <a:lnTo>
                  <a:pt x="56961" y="6429123"/>
                </a:lnTo>
                <a:lnTo>
                  <a:pt x="90066" y="6429123"/>
                </a:lnTo>
                <a:lnTo>
                  <a:pt x="59893" y="6375931"/>
                </a:lnTo>
                <a:close/>
              </a:path>
              <a:path w="9415145" h="8568690">
                <a:moveTo>
                  <a:pt x="260096" y="6429123"/>
                </a:moveTo>
                <a:lnTo>
                  <a:pt x="224914" y="6429123"/>
                </a:lnTo>
                <a:lnTo>
                  <a:pt x="224914" y="6594563"/>
                </a:lnTo>
                <a:lnTo>
                  <a:pt x="260096" y="6594563"/>
                </a:lnTo>
                <a:lnTo>
                  <a:pt x="260096" y="6429123"/>
                </a:lnTo>
                <a:close/>
              </a:path>
              <a:path w="9415145" h="8568690">
                <a:moveTo>
                  <a:pt x="90066" y="6429123"/>
                </a:moveTo>
                <a:lnTo>
                  <a:pt x="56961" y="6429123"/>
                </a:lnTo>
                <a:lnTo>
                  <a:pt x="129420" y="6555612"/>
                </a:lnTo>
                <a:lnTo>
                  <a:pt x="152874" y="6555612"/>
                </a:lnTo>
                <a:lnTo>
                  <a:pt x="173628" y="6519172"/>
                </a:lnTo>
                <a:lnTo>
                  <a:pt x="141147" y="6519172"/>
                </a:lnTo>
                <a:lnTo>
                  <a:pt x="90066" y="6429123"/>
                </a:lnTo>
                <a:close/>
              </a:path>
              <a:path w="9415145" h="8568690">
                <a:moveTo>
                  <a:pt x="260096" y="6375931"/>
                </a:moveTo>
                <a:lnTo>
                  <a:pt x="222820" y="6375931"/>
                </a:lnTo>
                <a:lnTo>
                  <a:pt x="141147" y="6519172"/>
                </a:lnTo>
                <a:lnTo>
                  <a:pt x="173628" y="6519172"/>
                </a:lnTo>
                <a:lnTo>
                  <a:pt x="224914" y="6429123"/>
                </a:lnTo>
                <a:lnTo>
                  <a:pt x="260096" y="6429123"/>
                </a:lnTo>
                <a:lnTo>
                  <a:pt x="260096" y="6375931"/>
                </a:lnTo>
                <a:close/>
              </a:path>
              <a:path w="9415145" h="8568690">
                <a:moveTo>
                  <a:pt x="356412" y="6288813"/>
                </a:moveTo>
                <a:lnTo>
                  <a:pt x="319555" y="6288813"/>
                </a:lnTo>
                <a:lnTo>
                  <a:pt x="319555" y="6334885"/>
                </a:lnTo>
                <a:lnTo>
                  <a:pt x="356412" y="6334885"/>
                </a:lnTo>
                <a:lnTo>
                  <a:pt x="356412" y="6288813"/>
                </a:lnTo>
                <a:close/>
              </a:path>
              <a:path w="9415145" h="8568690">
                <a:moveTo>
                  <a:pt x="356412" y="6375931"/>
                </a:moveTo>
                <a:lnTo>
                  <a:pt x="319555" y="6375931"/>
                </a:lnTo>
                <a:lnTo>
                  <a:pt x="319555" y="6594563"/>
                </a:lnTo>
                <a:lnTo>
                  <a:pt x="356412" y="6594563"/>
                </a:lnTo>
                <a:lnTo>
                  <a:pt x="356412" y="6375931"/>
                </a:lnTo>
                <a:close/>
              </a:path>
              <a:path w="9415145" h="8568690">
                <a:moveTo>
                  <a:pt x="452522" y="6375931"/>
                </a:moveTo>
                <a:lnTo>
                  <a:pt x="415664" y="6375931"/>
                </a:lnTo>
                <a:lnTo>
                  <a:pt x="415664" y="6594563"/>
                </a:lnTo>
                <a:lnTo>
                  <a:pt x="452522" y="6594563"/>
                </a:lnTo>
                <a:lnTo>
                  <a:pt x="452522" y="6499906"/>
                </a:lnTo>
                <a:lnTo>
                  <a:pt x="520309" y="6499906"/>
                </a:lnTo>
                <a:lnTo>
                  <a:pt x="505714" y="6481896"/>
                </a:lnTo>
                <a:lnTo>
                  <a:pt x="517981" y="6465980"/>
                </a:lnTo>
                <a:lnTo>
                  <a:pt x="452522" y="6465980"/>
                </a:lnTo>
                <a:lnTo>
                  <a:pt x="452522" y="6375931"/>
                </a:lnTo>
                <a:close/>
              </a:path>
              <a:path w="9415145" h="8568690">
                <a:moveTo>
                  <a:pt x="520309" y="6499906"/>
                </a:moveTo>
                <a:lnTo>
                  <a:pt x="476814" y="6499906"/>
                </a:lnTo>
                <a:lnTo>
                  <a:pt x="554299" y="6594563"/>
                </a:lnTo>
                <a:lnTo>
                  <a:pt x="597020" y="6594563"/>
                </a:lnTo>
                <a:lnTo>
                  <a:pt x="520309" y="6499906"/>
                </a:lnTo>
                <a:close/>
              </a:path>
              <a:path w="9415145" h="8568690">
                <a:moveTo>
                  <a:pt x="587387" y="6375931"/>
                </a:moveTo>
                <a:lnTo>
                  <a:pt x="545503" y="6375931"/>
                </a:lnTo>
                <a:lnTo>
                  <a:pt x="476814" y="6465980"/>
                </a:lnTo>
                <a:lnTo>
                  <a:pt x="517981" y="6465980"/>
                </a:lnTo>
                <a:lnTo>
                  <a:pt x="587387" y="6375931"/>
                </a:lnTo>
                <a:close/>
              </a:path>
              <a:path w="9415145" h="8568690">
                <a:moveTo>
                  <a:pt x="665941" y="6375931"/>
                </a:moveTo>
                <a:lnTo>
                  <a:pt x="633272" y="6375931"/>
                </a:lnTo>
                <a:lnTo>
                  <a:pt x="633272" y="6683775"/>
                </a:lnTo>
                <a:lnTo>
                  <a:pt x="670130" y="6683775"/>
                </a:lnTo>
                <a:lnTo>
                  <a:pt x="670130" y="6551423"/>
                </a:lnTo>
                <a:lnTo>
                  <a:pt x="697263" y="6551423"/>
                </a:lnTo>
                <a:lnTo>
                  <a:pt x="689370" y="6544303"/>
                </a:lnTo>
                <a:lnTo>
                  <a:pt x="681752" y="6535507"/>
                </a:lnTo>
                <a:lnTo>
                  <a:pt x="675339" y="6525874"/>
                </a:lnTo>
                <a:lnTo>
                  <a:pt x="670130" y="6515403"/>
                </a:lnTo>
                <a:lnTo>
                  <a:pt x="670130" y="6452996"/>
                </a:lnTo>
                <a:lnTo>
                  <a:pt x="695260" y="6418548"/>
                </a:lnTo>
                <a:lnTo>
                  <a:pt x="697680" y="6416977"/>
                </a:lnTo>
                <a:lnTo>
                  <a:pt x="665941" y="6416977"/>
                </a:lnTo>
                <a:lnTo>
                  <a:pt x="665941" y="6375931"/>
                </a:lnTo>
                <a:close/>
              </a:path>
              <a:path w="9415145" h="8568690">
                <a:moveTo>
                  <a:pt x="697263" y="6551423"/>
                </a:moveTo>
                <a:lnTo>
                  <a:pt x="670130" y="6551423"/>
                </a:lnTo>
                <a:lnTo>
                  <a:pt x="676752" y="6561240"/>
                </a:lnTo>
                <a:lnTo>
                  <a:pt x="714055" y="6591212"/>
                </a:lnTo>
                <a:lnTo>
                  <a:pt x="750965" y="6598752"/>
                </a:lnTo>
                <a:lnTo>
                  <a:pt x="764996" y="6597809"/>
                </a:lnTo>
                <a:lnTo>
                  <a:pt x="802063" y="6583673"/>
                </a:lnTo>
                <a:lnTo>
                  <a:pt x="820457" y="6566920"/>
                </a:lnTo>
                <a:lnTo>
                  <a:pt x="739656" y="6566920"/>
                </a:lnTo>
                <a:lnTo>
                  <a:pt x="728740" y="6566003"/>
                </a:lnTo>
                <a:lnTo>
                  <a:pt x="718191" y="6563255"/>
                </a:lnTo>
                <a:lnTo>
                  <a:pt x="708008" y="6558674"/>
                </a:lnTo>
                <a:lnTo>
                  <a:pt x="698192" y="6552261"/>
                </a:lnTo>
                <a:lnTo>
                  <a:pt x="697263" y="6551423"/>
                </a:lnTo>
                <a:close/>
              </a:path>
              <a:path w="9415145" h="8568690">
                <a:moveTo>
                  <a:pt x="817246" y="6403993"/>
                </a:moveTo>
                <a:lnTo>
                  <a:pt x="736306" y="6403993"/>
                </a:lnTo>
                <a:lnTo>
                  <a:pt x="746698" y="6404700"/>
                </a:lnTo>
                <a:lnTo>
                  <a:pt x="756514" y="6406820"/>
                </a:lnTo>
                <a:lnTo>
                  <a:pt x="789707" y="6428076"/>
                </a:lnTo>
                <a:lnTo>
                  <a:pt x="808764" y="6463991"/>
                </a:lnTo>
                <a:lnTo>
                  <a:pt x="811277" y="6485247"/>
                </a:lnTo>
                <a:lnTo>
                  <a:pt x="810701" y="6495404"/>
                </a:lnTo>
                <a:lnTo>
                  <a:pt x="797220" y="6533596"/>
                </a:lnTo>
                <a:lnTo>
                  <a:pt x="769027" y="6560323"/>
                </a:lnTo>
                <a:lnTo>
                  <a:pt x="739656" y="6566920"/>
                </a:lnTo>
                <a:lnTo>
                  <a:pt x="820457" y="6566920"/>
                </a:lnTo>
                <a:lnTo>
                  <a:pt x="841905" y="6528911"/>
                </a:lnTo>
                <a:lnTo>
                  <a:pt x="848972" y="6485247"/>
                </a:lnTo>
                <a:lnTo>
                  <a:pt x="848475" y="6474279"/>
                </a:lnTo>
                <a:lnTo>
                  <a:pt x="836852" y="6432971"/>
                </a:lnTo>
                <a:lnTo>
                  <a:pt x="819654" y="6406506"/>
                </a:lnTo>
                <a:lnTo>
                  <a:pt x="817246" y="6403993"/>
                </a:lnTo>
                <a:close/>
              </a:path>
              <a:path w="9415145" h="8568690">
                <a:moveTo>
                  <a:pt x="745520" y="6372161"/>
                </a:moveTo>
                <a:lnTo>
                  <a:pt x="699867" y="6384727"/>
                </a:lnTo>
                <a:lnTo>
                  <a:pt x="665941" y="6416977"/>
                </a:lnTo>
                <a:lnTo>
                  <a:pt x="697680" y="6416977"/>
                </a:lnTo>
                <a:lnTo>
                  <a:pt x="701752" y="6414333"/>
                </a:lnTo>
                <a:lnTo>
                  <a:pt x="708662" y="6410694"/>
                </a:lnTo>
                <a:lnTo>
                  <a:pt x="715887" y="6407762"/>
                </a:lnTo>
                <a:lnTo>
                  <a:pt x="722903" y="6405668"/>
                </a:lnTo>
                <a:lnTo>
                  <a:pt x="729709" y="6404412"/>
                </a:lnTo>
                <a:lnTo>
                  <a:pt x="736306" y="6403993"/>
                </a:lnTo>
                <a:lnTo>
                  <a:pt x="817246" y="6403993"/>
                </a:lnTo>
                <a:lnTo>
                  <a:pt x="812429" y="6398967"/>
                </a:lnTo>
                <a:lnTo>
                  <a:pt x="777325" y="6377345"/>
                </a:lnTo>
                <a:lnTo>
                  <a:pt x="756593" y="6372737"/>
                </a:lnTo>
                <a:lnTo>
                  <a:pt x="745520" y="6372161"/>
                </a:lnTo>
                <a:close/>
              </a:path>
              <a:path w="9415145" h="8568690">
                <a:moveTo>
                  <a:pt x="989721" y="6372161"/>
                </a:moveTo>
                <a:lnTo>
                  <a:pt x="945350" y="6381114"/>
                </a:lnTo>
                <a:lnTo>
                  <a:pt x="910247" y="6406192"/>
                </a:lnTo>
                <a:lnTo>
                  <a:pt x="887342" y="6442630"/>
                </a:lnTo>
                <a:lnTo>
                  <a:pt x="879591" y="6485247"/>
                </a:lnTo>
                <a:lnTo>
                  <a:pt x="879591" y="6486085"/>
                </a:lnTo>
                <a:lnTo>
                  <a:pt x="887342" y="6528544"/>
                </a:lnTo>
                <a:lnTo>
                  <a:pt x="909933" y="6564930"/>
                </a:lnTo>
                <a:lnTo>
                  <a:pt x="944958" y="6590034"/>
                </a:lnTo>
                <a:lnTo>
                  <a:pt x="989721" y="6598752"/>
                </a:lnTo>
                <a:lnTo>
                  <a:pt x="1005741" y="6597783"/>
                </a:lnTo>
                <a:lnTo>
                  <a:pt x="1047520" y="6583254"/>
                </a:lnTo>
                <a:lnTo>
                  <a:pt x="1067408" y="6566920"/>
                </a:lnTo>
                <a:lnTo>
                  <a:pt x="989721" y="6566920"/>
                </a:lnTo>
                <a:lnTo>
                  <a:pt x="979904" y="6566265"/>
                </a:lnTo>
                <a:lnTo>
                  <a:pt x="938518" y="6543675"/>
                </a:lnTo>
                <a:lnTo>
                  <a:pt x="919670" y="6507655"/>
                </a:lnTo>
                <a:lnTo>
                  <a:pt x="917262" y="6486085"/>
                </a:lnTo>
                <a:lnTo>
                  <a:pt x="917864" y="6474855"/>
                </a:lnTo>
                <a:lnTo>
                  <a:pt x="932314" y="6435877"/>
                </a:lnTo>
                <a:lnTo>
                  <a:pt x="961685" y="6410354"/>
                </a:lnTo>
                <a:lnTo>
                  <a:pt x="989721" y="6403993"/>
                </a:lnTo>
                <a:lnTo>
                  <a:pt x="1067039" y="6403993"/>
                </a:lnTo>
                <a:lnTo>
                  <a:pt x="1058959" y="6396480"/>
                </a:lnTo>
                <a:lnTo>
                  <a:pt x="1047101" y="6388077"/>
                </a:lnTo>
                <a:lnTo>
                  <a:pt x="1034248" y="6381114"/>
                </a:lnTo>
                <a:lnTo>
                  <a:pt x="1020400" y="6376140"/>
                </a:lnTo>
                <a:lnTo>
                  <a:pt x="1005558" y="6373156"/>
                </a:lnTo>
                <a:lnTo>
                  <a:pt x="989721" y="6372161"/>
                </a:lnTo>
                <a:close/>
              </a:path>
              <a:path w="9415145" h="8568690">
                <a:moveTo>
                  <a:pt x="1067039" y="6403993"/>
                </a:moveTo>
                <a:lnTo>
                  <a:pt x="989721" y="6403993"/>
                </a:lnTo>
                <a:lnTo>
                  <a:pt x="999537" y="6404673"/>
                </a:lnTo>
                <a:lnTo>
                  <a:pt x="1008882" y="6406715"/>
                </a:lnTo>
                <a:lnTo>
                  <a:pt x="1041133" y="6427657"/>
                </a:lnTo>
                <a:lnTo>
                  <a:pt x="1060085" y="6463677"/>
                </a:lnTo>
                <a:lnTo>
                  <a:pt x="1062598" y="6485247"/>
                </a:lnTo>
                <a:lnTo>
                  <a:pt x="1061970" y="6496320"/>
                </a:lnTo>
                <a:lnTo>
                  <a:pt x="1047284" y="6535455"/>
                </a:lnTo>
                <a:lnTo>
                  <a:pt x="1017756" y="6560794"/>
                </a:lnTo>
                <a:lnTo>
                  <a:pt x="989721" y="6566920"/>
                </a:lnTo>
                <a:lnTo>
                  <a:pt x="1067408" y="6566920"/>
                </a:lnTo>
                <a:lnTo>
                  <a:pt x="1092283" y="6528544"/>
                </a:lnTo>
                <a:lnTo>
                  <a:pt x="1100268" y="6486085"/>
                </a:lnTo>
                <a:lnTo>
                  <a:pt x="1100268" y="6485247"/>
                </a:lnTo>
                <a:lnTo>
                  <a:pt x="1099403" y="6470692"/>
                </a:lnTo>
                <a:lnTo>
                  <a:pt x="1086053" y="6429542"/>
                </a:lnTo>
                <a:lnTo>
                  <a:pt x="1069404" y="6406192"/>
                </a:lnTo>
                <a:lnTo>
                  <a:pt x="1067039" y="6403993"/>
                </a:lnTo>
                <a:close/>
              </a:path>
              <a:path w="9415145" h="8568690">
                <a:moveTo>
                  <a:pt x="1241287" y="6372161"/>
                </a:moveTo>
                <a:lnTo>
                  <a:pt x="1196131" y="6380878"/>
                </a:lnTo>
                <a:lnTo>
                  <a:pt x="1160766" y="6405354"/>
                </a:lnTo>
                <a:lnTo>
                  <a:pt x="1138070" y="6441400"/>
                </a:lnTo>
                <a:lnTo>
                  <a:pt x="1130296" y="6484828"/>
                </a:lnTo>
                <a:lnTo>
                  <a:pt x="1131186" y="6499828"/>
                </a:lnTo>
                <a:lnTo>
                  <a:pt x="1144536" y="6541371"/>
                </a:lnTo>
                <a:lnTo>
                  <a:pt x="1172022" y="6574668"/>
                </a:lnTo>
                <a:lnTo>
                  <a:pt x="1210921" y="6594877"/>
                </a:lnTo>
                <a:lnTo>
                  <a:pt x="1241706" y="6598752"/>
                </a:lnTo>
                <a:lnTo>
                  <a:pt x="1257752" y="6597783"/>
                </a:lnTo>
                <a:lnTo>
                  <a:pt x="1299924" y="6583254"/>
                </a:lnTo>
                <a:lnTo>
                  <a:pt x="1320174" y="6566920"/>
                </a:lnTo>
                <a:lnTo>
                  <a:pt x="1240868" y="6566920"/>
                </a:lnTo>
                <a:lnTo>
                  <a:pt x="1231026" y="6566239"/>
                </a:lnTo>
                <a:lnTo>
                  <a:pt x="1196236" y="6550114"/>
                </a:lnTo>
                <a:lnTo>
                  <a:pt x="1173409" y="6517026"/>
                </a:lnTo>
                <a:lnTo>
                  <a:pt x="1167991" y="6484828"/>
                </a:lnTo>
                <a:lnTo>
                  <a:pt x="1168593" y="6473441"/>
                </a:lnTo>
                <a:lnTo>
                  <a:pt x="1182859" y="6434646"/>
                </a:lnTo>
                <a:lnTo>
                  <a:pt x="1212178" y="6409883"/>
                </a:lnTo>
                <a:lnTo>
                  <a:pt x="1240449" y="6403993"/>
                </a:lnTo>
                <a:lnTo>
                  <a:pt x="1318898" y="6403993"/>
                </a:lnTo>
                <a:lnTo>
                  <a:pt x="1318562" y="6403574"/>
                </a:lnTo>
                <a:lnTo>
                  <a:pt x="1284951" y="6380407"/>
                </a:lnTo>
                <a:lnTo>
                  <a:pt x="1256889" y="6373078"/>
                </a:lnTo>
                <a:lnTo>
                  <a:pt x="1241287" y="6372161"/>
                </a:lnTo>
                <a:close/>
              </a:path>
              <a:path w="9415145" h="8568690">
                <a:moveTo>
                  <a:pt x="1299086" y="6532994"/>
                </a:moveTo>
                <a:lnTo>
                  <a:pt x="1265579" y="6562312"/>
                </a:lnTo>
                <a:lnTo>
                  <a:pt x="1257761" y="6565384"/>
                </a:lnTo>
                <a:lnTo>
                  <a:pt x="1249524" y="6566920"/>
                </a:lnTo>
                <a:lnTo>
                  <a:pt x="1320174" y="6566920"/>
                </a:lnTo>
                <a:lnTo>
                  <a:pt x="1321494" y="6565663"/>
                </a:lnTo>
                <a:lnTo>
                  <a:pt x="1329295" y="6555297"/>
                </a:lnTo>
                <a:lnTo>
                  <a:pt x="1335106" y="6543884"/>
                </a:lnTo>
                <a:lnTo>
                  <a:pt x="1299086" y="6532994"/>
                </a:lnTo>
                <a:close/>
              </a:path>
              <a:path w="9415145" h="8568690">
                <a:moveTo>
                  <a:pt x="1318898" y="6403993"/>
                </a:moveTo>
                <a:lnTo>
                  <a:pt x="1240449" y="6403993"/>
                </a:lnTo>
                <a:lnTo>
                  <a:pt x="1249454" y="6404543"/>
                </a:lnTo>
                <a:lnTo>
                  <a:pt x="1258040" y="6406192"/>
                </a:lnTo>
                <a:lnTo>
                  <a:pt x="1292804" y="6429359"/>
                </a:lnTo>
                <a:lnTo>
                  <a:pt x="1297411" y="6436662"/>
                </a:lnTo>
                <a:lnTo>
                  <a:pt x="1333431" y="6425354"/>
                </a:lnTo>
                <a:lnTo>
                  <a:pt x="1326782" y="6413836"/>
                </a:lnTo>
                <a:lnTo>
                  <a:pt x="1318898" y="6403993"/>
                </a:lnTo>
                <a:close/>
              </a:path>
              <a:path w="9415145" h="8568690">
                <a:moveTo>
                  <a:pt x="1413307" y="6375931"/>
                </a:moveTo>
                <a:lnTo>
                  <a:pt x="1376450" y="6375931"/>
                </a:lnTo>
                <a:lnTo>
                  <a:pt x="1376450" y="6594563"/>
                </a:lnTo>
                <a:lnTo>
                  <a:pt x="1413307" y="6594563"/>
                </a:lnTo>
                <a:lnTo>
                  <a:pt x="1413307" y="6499906"/>
                </a:lnTo>
                <a:lnTo>
                  <a:pt x="1481095" y="6499906"/>
                </a:lnTo>
                <a:lnTo>
                  <a:pt x="1466499" y="6481896"/>
                </a:lnTo>
                <a:lnTo>
                  <a:pt x="1478767" y="6465980"/>
                </a:lnTo>
                <a:lnTo>
                  <a:pt x="1413307" y="6465980"/>
                </a:lnTo>
                <a:lnTo>
                  <a:pt x="1413307" y="6375931"/>
                </a:lnTo>
                <a:close/>
              </a:path>
              <a:path w="9415145" h="8568690">
                <a:moveTo>
                  <a:pt x="1481095" y="6499906"/>
                </a:moveTo>
                <a:lnTo>
                  <a:pt x="1437600" y="6499906"/>
                </a:lnTo>
                <a:lnTo>
                  <a:pt x="1515084" y="6594563"/>
                </a:lnTo>
                <a:lnTo>
                  <a:pt x="1557805" y="6594563"/>
                </a:lnTo>
                <a:lnTo>
                  <a:pt x="1481095" y="6499906"/>
                </a:lnTo>
                <a:close/>
              </a:path>
              <a:path w="9415145" h="8568690">
                <a:moveTo>
                  <a:pt x="1548172" y="6375931"/>
                </a:moveTo>
                <a:lnTo>
                  <a:pt x="1506289" y="6375931"/>
                </a:lnTo>
                <a:lnTo>
                  <a:pt x="1437600" y="6465980"/>
                </a:lnTo>
                <a:lnTo>
                  <a:pt x="1478767" y="6465980"/>
                </a:lnTo>
                <a:lnTo>
                  <a:pt x="1548172" y="6375931"/>
                </a:lnTo>
                <a:close/>
              </a:path>
              <a:path w="9415145" h="8568690">
                <a:moveTo>
                  <a:pt x="1678100" y="6372161"/>
                </a:moveTo>
                <a:lnTo>
                  <a:pt x="1633729" y="6381114"/>
                </a:lnTo>
                <a:lnTo>
                  <a:pt x="1598625" y="6406192"/>
                </a:lnTo>
                <a:lnTo>
                  <a:pt x="1575721" y="6442630"/>
                </a:lnTo>
                <a:lnTo>
                  <a:pt x="1567970" y="6485247"/>
                </a:lnTo>
                <a:lnTo>
                  <a:pt x="1567970" y="6486085"/>
                </a:lnTo>
                <a:lnTo>
                  <a:pt x="1575721" y="6528544"/>
                </a:lnTo>
                <a:lnTo>
                  <a:pt x="1598311" y="6564930"/>
                </a:lnTo>
                <a:lnTo>
                  <a:pt x="1633337" y="6590034"/>
                </a:lnTo>
                <a:lnTo>
                  <a:pt x="1678100" y="6598752"/>
                </a:lnTo>
                <a:lnTo>
                  <a:pt x="1694120" y="6597783"/>
                </a:lnTo>
                <a:lnTo>
                  <a:pt x="1735899" y="6583254"/>
                </a:lnTo>
                <a:lnTo>
                  <a:pt x="1755786" y="6566920"/>
                </a:lnTo>
                <a:lnTo>
                  <a:pt x="1678100" y="6566920"/>
                </a:lnTo>
                <a:lnTo>
                  <a:pt x="1668283" y="6566265"/>
                </a:lnTo>
                <a:lnTo>
                  <a:pt x="1626897" y="6543675"/>
                </a:lnTo>
                <a:lnTo>
                  <a:pt x="1608049" y="6507655"/>
                </a:lnTo>
                <a:lnTo>
                  <a:pt x="1605641" y="6486085"/>
                </a:lnTo>
                <a:lnTo>
                  <a:pt x="1606243" y="6474855"/>
                </a:lnTo>
                <a:lnTo>
                  <a:pt x="1620693" y="6435877"/>
                </a:lnTo>
                <a:lnTo>
                  <a:pt x="1650064" y="6410354"/>
                </a:lnTo>
                <a:lnTo>
                  <a:pt x="1678100" y="6403993"/>
                </a:lnTo>
                <a:lnTo>
                  <a:pt x="1755418" y="6403993"/>
                </a:lnTo>
                <a:lnTo>
                  <a:pt x="1747338" y="6396480"/>
                </a:lnTo>
                <a:lnTo>
                  <a:pt x="1735480" y="6388077"/>
                </a:lnTo>
                <a:lnTo>
                  <a:pt x="1722627" y="6381114"/>
                </a:lnTo>
                <a:lnTo>
                  <a:pt x="1708779" y="6376140"/>
                </a:lnTo>
                <a:lnTo>
                  <a:pt x="1693937" y="6373156"/>
                </a:lnTo>
                <a:lnTo>
                  <a:pt x="1678100" y="6372161"/>
                </a:lnTo>
                <a:close/>
              </a:path>
              <a:path w="9415145" h="8568690">
                <a:moveTo>
                  <a:pt x="1755418" y="6403993"/>
                </a:moveTo>
                <a:lnTo>
                  <a:pt x="1678100" y="6403993"/>
                </a:lnTo>
                <a:lnTo>
                  <a:pt x="1687916" y="6404673"/>
                </a:lnTo>
                <a:lnTo>
                  <a:pt x="1697261" y="6406715"/>
                </a:lnTo>
                <a:lnTo>
                  <a:pt x="1729512" y="6427657"/>
                </a:lnTo>
                <a:lnTo>
                  <a:pt x="1748464" y="6463677"/>
                </a:lnTo>
                <a:lnTo>
                  <a:pt x="1750977" y="6485247"/>
                </a:lnTo>
                <a:lnTo>
                  <a:pt x="1750349" y="6496320"/>
                </a:lnTo>
                <a:lnTo>
                  <a:pt x="1735663" y="6535455"/>
                </a:lnTo>
                <a:lnTo>
                  <a:pt x="1706135" y="6560794"/>
                </a:lnTo>
                <a:lnTo>
                  <a:pt x="1678100" y="6566920"/>
                </a:lnTo>
                <a:lnTo>
                  <a:pt x="1755786" y="6566920"/>
                </a:lnTo>
                <a:lnTo>
                  <a:pt x="1780662" y="6528544"/>
                </a:lnTo>
                <a:lnTo>
                  <a:pt x="1788647" y="6486085"/>
                </a:lnTo>
                <a:lnTo>
                  <a:pt x="1788647" y="6485247"/>
                </a:lnTo>
                <a:lnTo>
                  <a:pt x="1787782" y="6470692"/>
                </a:lnTo>
                <a:lnTo>
                  <a:pt x="1774432" y="6429542"/>
                </a:lnTo>
                <a:lnTo>
                  <a:pt x="1757783" y="6406192"/>
                </a:lnTo>
                <a:lnTo>
                  <a:pt x="1755418" y="6403993"/>
                </a:lnTo>
                <a:close/>
              </a:path>
              <a:path w="9415145" h="8568690">
                <a:moveTo>
                  <a:pt x="2014271" y="6375931"/>
                </a:moveTo>
                <a:lnTo>
                  <a:pt x="1832915" y="6375931"/>
                </a:lnTo>
                <a:lnTo>
                  <a:pt x="1832915" y="6594563"/>
                </a:lnTo>
                <a:lnTo>
                  <a:pt x="1869772" y="6594563"/>
                </a:lnTo>
                <a:lnTo>
                  <a:pt x="1869772" y="6408600"/>
                </a:lnTo>
                <a:lnTo>
                  <a:pt x="2014271" y="6408600"/>
                </a:lnTo>
                <a:lnTo>
                  <a:pt x="2014271" y="6375931"/>
                </a:lnTo>
                <a:close/>
              </a:path>
              <a:path w="9415145" h="8568690">
                <a:moveTo>
                  <a:pt x="2014271" y="6408600"/>
                </a:moveTo>
                <a:lnTo>
                  <a:pt x="1977413" y="6408600"/>
                </a:lnTo>
                <a:lnTo>
                  <a:pt x="1977413" y="6594563"/>
                </a:lnTo>
                <a:lnTo>
                  <a:pt x="2014271" y="6594563"/>
                </a:lnTo>
                <a:lnTo>
                  <a:pt x="2014271" y="6408600"/>
                </a:lnTo>
                <a:close/>
              </a:path>
              <a:path w="9415145" h="8568690">
                <a:moveTo>
                  <a:pt x="2150065" y="6463049"/>
                </a:moveTo>
                <a:lnTo>
                  <a:pt x="2101480" y="6471425"/>
                </a:lnTo>
                <a:lnTo>
                  <a:pt x="2068392" y="6495299"/>
                </a:lnTo>
                <a:lnTo>
                  <a:pt x="2056665" y="6531319"/>
                </a:lnTo>
                <a:lnTo>
                  <a:pt x="2057267" y="6540533"/>
                </a:lnTo>
                <a:lnTo>
                  <a:pt x="2077816" y="6579275"/>
                </a:lnTo>
                <a:lnTo>
                  <a:pt x="2121453" y="6598202"/>
                </a:lnTo>
                <a:lnTo>
                  <a:pt x="2132055" y="6598752"/>
                </a:lnTo>
                <a:lnTo>
                  <a:pt x="2143390" y="6598123"/>
                </a:lnTo>
                <a:lnTo>
                  <a:pt x="2188676" y="6583150"/>
                </a:lnTo>
                <a:lnTo>
                  <a:pt x="2204791" y="6571108"/>
                </a:lnTo>
                <a:lnTo>
                  <a:pt x="2141688" y="6571108"/>
                </a:lnTo>
                <a:lnTo>
                  <a:pt x="2133835" y="6570716"/>
                </a:lnTo>
                <a:lnTo>
                  <a:pt x="2097292" y="6548910"/>
                </a:lnTo>
                <a:lnTo>
                  <a:pt x="2091847" y="6535368"/>
                </a:lnTo>
                <a:lnTo>
                  <a:pt x="2091962" y="6527410"/>
                </a:lnTo>
                <a:lnTo>
                  <a:pt x="2118469" y="6493283"/>
                </a:lnTo>
                <a:lnTo>
                  <a:pt x="2154672" y="6486922"/>
                </a:lnTo>
                <a:lnTo>
                  <a:pt x="2246816" y="6486922"/>
                </a:lnTo>
                <a:lnTo>
                  <a:pt x="2246816" y="6472263"/>
                </a:lnTo>
                <a:lnTo>
                  <a:pt x="2209958" y="6472263"/>
                </a:lnTo>
                <a:lnTo>
                  <a:pt x="2203440" y="6470117"/>
                </a:lnTo>
                <a:lnTo>
                  <a:pt x="2196451" y="6468284"/>
                </a:lnTo>
                <a:lnTo>
                  <a:pt x="2157499" y="6463206"/>
                </a:lnTo>
                <a:lnTo>
                  <a:pt x="2150065" y="6463049"/>
                </a:lnTo>
                <a:close/>
              </a:path>
              <a:path w="9415145" h="8568690">
                <a:moveTo>
                  <a:pt x="2246816" y="6560218"/>
                </a:moveTo>
                <a:lnTo>
                  <a:pt x="2214984" y="6560218"/>
                </a:lnTo>
                <a:lnTo>
                  <a:pt x="2215822" y="6574040"/>
                </a:lnTo>
                <a:lnTo>
                  <a:pt x="2233972" y="6596238"/>
                </a:lnTo>
                <a:lnTo>
                  <a:pt x="2244303" y="6596238"/>
                </a:lnTo>
                <a:lnTo>
                  <a:pt x="2246397" y="6596099"/>
                </a:lnTo>
                <a:lnTo>
                  <a:pt x="2248910" y="6595819"/>
                </a:lnTo>
                <a:lnTo>
                  <a:pt x="2251702" y="6595540"/>
                </a:lnTo>
                <a:lnTo>
                  <a:pt x="2254913" y="6595122"/>
                </a:lnTo>
                <a:lnTo>
                  <a:pt x="2258543" y="6594563"/>
                </a:lnTo>
                <a:lnTo>
                  <a:pt x="2258543" y="6566082"/>
                </a:lnTo>
                <a:lnTo>
                  <a:pt x="2250725" y="6565803"/>
                </a:lnTo>
                <a:lnTo>
                  <a:pt x="2246816" y="6561335"/>
                </a:lnTo>
                <a:lnTo>
                  <a:pt x="2246816" y="6560218"/>
                </a:lnTo>
                <a:close/>
              </a:path>
              <a:path w="9415145" h="8568690">
                <a:moveTo>
                  <a:pt x="2246816" y="6486922"/>
                </a:moveTo>
                <a:lnTo>
                  <a:pt x="2154672" y="6486922"/>
                </a:lnTo>
                <a:lnTo>
                  <a:pt x="2168808" y="6487576"/>
                </a:lnTo>
                <a:lnTo>
                  <a:pt x="2182734" y="6489540"/>
                </a:lnTo>
                <a:lnTo>
                  <a:pt x="2196451" y="6492812"/>
                </a:lnTo>
                <a:lnTo>
                  <a:pt x="2209958" y="6497393"/>
                </a:lnTo>
                <a:lnTo>
                  <a:pt x="2209958" y="6527410"/>
                </a:lnTo>
                <a:lnTo>
                  <a:pt x="2181713" y="6560637"/>
                </a:lnTo>
                <a:lnTo>
                  <a:pt x="2141688" y="6571108"/>
                </a:lnTo>
                <a:lnTo>
                  <a:pt x="2204791" y="6571108"/>
                </a:lnTo>
                <a:lnTo>
                  <a:pt x="2207315" y="6568909"/>
                </a:lnTo>
                <a:lnTo>
                  <a:pt x="2214984" y="6560218"/>
                </a:lnTo>
                <a:lnTo>
                  <a:pt x="2246816" y="6560218"/>
                </a:lnTo>
                <a:lnTo>
                  <a:pt x="2246816" y="6486922"/>
                </a:lnTo>
                <a:close/>
              </a:path>
              <a:path w="9415145" h="8568690">
                <a:moveTo>
                  <a:pt x="2228145" y="6402318"/>
                </a:moveTo>
                <a:lnTo>
                  <a:pt x="2152159" y="6402318"/>
                </a:lnTo>
                <a:lnTo>
                  <a:pt x="2165195" y="6403234"/>
                </a:lnTo>
                <a:lnTo>
                  <a:pt x="2176661" y="6405982"/>
                </a:lnTo>
                <a:lnTo>
                  <a:pt x="2206189" y="6433940"/>
                </a:lnTo>
                <a:lnTo>
                  <a:pt x="2209958" y="6456347"/>
                </a:lnTo>
                <a:lnTo>
                  <a:pt x="2209958" y="6472263"/>
                </a:lnTo>
                <a:lnTo>
                  <a:pt x="2246816" y="6472263"/>
                </a:lnTo>
                <a:lnTo>
                  <a:pt x="2246816" y="6460117"/>
                </a:lnTo>
                <a:lnTo>
                  <a:pt x="2245298" y="6440536"/>
                </a:lnTo>
                <a:lnTo>
                  <a:pt x="2240743" y="6423259"/>
                </a:lnTo>
                <a:lnTo>
                  <a:pt x="2233151" y="6408286"/>
                </a:lnTo>
                <a:lnTo>
                  <a:pt x="2228145" y="6402318"/>
                </a:lnTo>
                <a:close/>
              </a:path>
              <a:path w="9415145" h="8568690">
                <a:moveTo>
                  <a:pt x="2156347" y="6372161"/>
                </a:moveTo>
                <a:lnTo>
                  <a:pt x="2111951" y="6379700"/>
                </a:lnTo>
                <a:lnTo>
                  <a:pt x="2069230" y="6401480"/>
                </a:lnTo>
                <a:lnTo>
                  <a:pt x="2082632" y="6427447"/>
                </a:lnTo>
                <a:lnTo>
                  <a:pt x="2091716" y="6421741"/>
                </a:lnTo>
                <a:lnTo>
                  <a:pt x="2100538" y="6416767"/>
                </a:lnTo>
                <a:lnTo>
                  <a:pt x="2143233" y="6402736"/>
                </a:lnTo>
                <a:lnTo>
                  <a:pt x="2152159" y="6402318"/>
                </a:lnTo>
                <a:lnTo>
                  <a:pt x="2228145" y="6402318"/>
                </a:lnTo>
                <a:lnTo>
                  <a:pt x="2222524" y="6395616"/>
                </a:lnTo>
                <a:lnTo>
                  <a:pt x="2209278" y="6385355"/>
                </a:lnTo>
                <a:lnTo>
                  <a:pt x="2193833" y="6378025"/>
                </a:lnTo>
                <a:lnTo>
                  <a:pt x="2176190" y="6373627"/>
                </a:lnTo>
                <a:lnTo>
                  <a:pt x="2156347" y="6372161"/>
                </a:lnTo>
                <a:close/>
              </a:path>
              <a:path w="9415145" h="8568690">
                <a:moveTo>
                  <a:pt x="2448544" y="6288813"/>
                </a:moveTo>
                <a:lnTo>
                  <a:pt x="2411686" y="6288813"/>
                </a:lnTo>
                <a:lnTo>
                  <a:pt x="2411686" y="6334885"/>
                </a:lnTo>
                <a:lnTo>
                  <a:pt x="2448544" y="6334885"/>
                </a:lnTo>
                <a:lnTo>
                  <a:pt x="2448544" y="6288813"/>
                </a:lnTo>
                <a:close/>
              </a:path>
              <a:path w="9415145" h="8568690">
                <a:moveTo>
                  <a:pt x="2448544" y="6375931"/>
                </a:moveTo>
                <a:lnTo>
                  <a:pt x="2411686" y="6375931"/>
                </a:lnTo>
                <a:lnTo>
                  <a:pt x="2411686" y="6594563"/>
                </a:lnTo>
                <a:lnTo>
                  <a:pt x="2448544" y="6594563"/>
                </a:lnTo>
                <a:lnTo>
                  <a:pt x="2448544" y="6375931"/>
                </a:lnTo>
                <a:close/>
              </a:path>
              <a:path w="9415145" h="8568690">
                <a:moveTo>
                  <a:pt x="2704201" y="6408600"/>
                </a:moveTo>
                <a:lnTo>
                  <a:pt x="2667343" y="6408600"/>
                </a:lnTo>
                <a:lnTo>
                  <a:pt x="2667343" y="6594563"/>
                </a:lnTo>
                <a:lnTo>
                  <a:pt x="2704201" y="6594563"/>
                </a:lnTo>
                <a:lnTo>
                  <a:pt x="2704201" y="6408600"/>
                </a:lnTo>
                <a:close/>
              </a:path>
              <a:path w="9415145" h="8568690">
                <a:moveTo>
                  <a:pt x="2779591" y="6375931"/>
                </a:moveTo>
                <a:lnTo>
                  <a:pt x="2591953" y="6375931"/>
                </a:lnTo>
                <a:lnTo>
                  <a:pt x="2591953" y="6408600"/>
                </a:lnTo>
                <a:lnTo>
                  <a:pt x="2779591" y="6408600"/>
                </a:lnTo>
                <a:lnTo>
                  <a:pt x="2779591" y="6375931"/>
                </a:lnTo>
                <a:close/>
              </a:path>
              <a:path w="9415145" h="8568690">
                <a:moveTo>
                  <a:pt x="2826680" y="6547654"/>
                </a:moveTo>
                <a:lnTo>
                  <a:pt x="2795687" y="6547654"/>
                </a:lnTo>
                <a:lnTo>
                  <a:pt x="2795687" y="6594563"/>
                </a:lnTo>
                <a:lnTo>
                  <a:pt x="2826680" y="6594563"/>
                </a:lnTo>
                <a:lnTo>
                  <a:pt x="2826680" y="6547654"/>
                </a:lnTo>
                <a:close/>
              </a:path>
              <a:path w="9415145" h="8568690">
                <a:moveTo>
                  <a:pt x="3089771" y="6561894"/>
                </a:moveTo>
                <a:lnTo>
                  <a:pt x="2858993" y="6561894"/>
                </a:lnTo>
                <a:lnTo>
                  <a:pt x="2858993" y="6646080"/>
                </a:lnTo>
                <a:lnTo>
                  <a:pt x="2891662" y="6646080"/>
                </a:lnTo>
                <a:lnTo>
                  <a:pt x="2891662" y="6594563"/>
                </a:lnTo>
                <a:lnTo>
                  <a:pt x="3089771" y="6594563"/>
                </a:lnTo>
                <a:lnTo>
                  <a:pt x="3089771" y="6561894"/>
                </a:lnTo>
                <a:close/>
              </a:path>
              <a:path w="9415145" h="8568690">
                <a:moveTo>
                  <a:pt x="3089771" y="6594563"/>
                </a:moveTo>
                <a:lnTo>
                  <a:pt x="3057102" y="6594563"/>
                </a:lnTo>
                <a:lnTo>
                  <a:pt x="3057102" y="6646080"/>
                </a:lnTo>
                <a:lnTo>
                  <a:pt x="3089771" y="6646080"/>
                </a:lnTo>
                <a:lnTo>
                  <a:pt x="3089771" y="6594563"/>
                </a:lnTo>
                <a:close/>
              </a:path>
              <a:path w="9415145" h="8568690">
                <a:moveTo>
                  <a:pt x="3060034" y="6375931"/>
                </a:moveTo>
                <a:lnTo>
                  <a:pt x="2911347" y="6375931"/>
                </a:lnTo>
                <a:lnTo>
                  <a:pt x="2909253" y="6439175"/>
                </a:lnTo>
                <a:lnTo>
                  <a:pt x="2908311" y="6462290"/>
                </a:lnTo>
                <a:lnTo>
                  <a:pt x="2901714" y="6514985"/>
                </a:lnTo>
                <a:lnTo>
                  <a:pt x="2885380" y="6551842"/>
                </a:lnTo>
                <a:lnTo>
                  <a:pt x="2871698" y="6561894"/>
                </a:lnTo>
                <a:lnTo>
                  <a:pt x="2915117" y="6561894"/>
                </a:lnTo>
                <a:lnTo>
                  <a:pt x="2933964" y="6523780"/>
                </a:lnTo>
                <a:lnTo>
                  <a:pt x="2941582" y="6467708"/>
                </a:lnTo>
                <a:lnTo>
                  <a:pt x="2944017" y="6408600"/>
                </a:lnTo>
                <a:lnTo>
                  <a:pt x="3060034" y="6408600"/>
                </a:lnTo>
                <a:lnTo>
                  <a:pt x="3060034" y="6375931"/>
                </a:lnTo>
                <a:close/>
              </a:path>
              <a:path w="9415145" h="8568690">
                <a:moveTo>
                  <a:pt x="3060034" y="6408600"/>
                </a:moveTo>
                <a:lnTo>
                  <a:pt x="3023177" y="6408600"/>
                </a:lnTo>
                <a:lnTo>
                  <a:pt x="3023177" y="6561894"/>
                </a:lnTo>
                <a:lnTo>
                  <a:pt x="3060034" y="6561894"/>
                </a:lnTo>
                <a:lnTo>
                  <a:pt x="3060034" y="6408600"/>
                </a:lnTo>
                <a:close/>
              </a:path>
              <a:path w="9415145" h="8568690">
                <a:moveTo>
                  <a:pt x="3158804" y="6547654"/>
                </a:moveTo>
                <a:lnTo>
                  <a:pt x="3127810" y="6547654"/>
                </a:lnTo>
                <a:lnTo>
                  <a:pt x="3127810" y="6594563"/>
                </a:lnTo>
                <a:lnTo>
                  <a:pt x="3158804" y="6594563"/>
                </a:lnTo>
                <a:lnTo>
                  <a:pt x="3158804" y="6547654"/>
                </a:lnTo>
                <a:close/>
              </a:path>
              <a:path w="9415145" h="8568690">
                <a:moveTo>
                  <a:pt x="3227136" y="6282949"/>
                </a:moveTo>
                <a:lnTo>
                  <a:pt x="3198655" y="6295515"/>
                </a:lnTo>
                <a:lnTo>
                  <a:pt x="3202713" y="6301771"/>
                </a:lnTo>
                <a:lnTo>
                  <a:pt x="3206927" y="6308813"/>
                </a:lnTo>
                <a:lnTo>
                  <a:pt x="3224833" y="6344100"/>
                </a:lnTo>
                <a:lnTo>
                  <a:pt x="3241048" y="6386506"/>
                </a:lnTo>
                <a:lnTo>
                  <a:pt x="3250905" y="6429961"/>
                </a:lnTo>
                <a:lnTo>
                  <a:pt x="3252266" y="6450903"/>
                </a:lnTo>
                <a:lnTo>
                  <a:pt x="3251376" y="6467761"/>
                </a:lnTo>
                <a:lnTo>
                  <a:pt x="3238026" y="6522105"/>
                </a:lnTo>
                <a:lnTo>
                  <a:pt x="3221273" y="6559904"/>
                </a:lnTo>
                <a:lnTo>
                  <a:pt x="3199493" y="6597914"/>
                </a:lnTo>
                <a:lnTo>
                  <a:pt x="3226717" y="6612154"/>
                </a:lnTo>
                <a:lnTo>
                  <a:pt x="3250696" y="6572365"/>
                </a:lnTo>
                <a:lnTo>
                  <a:pt x="3269857" y="6531738"/>
                </a:lnTo>
                <a:lnTo>
                  <a:pt x="3282423" y="6490482"/>
                </a:lnTo>
                <a:lnTo>
                  <a:pt x="3286611" y="6449646"/>
                </a:lnTo>
                <a:lnTo>
                  <a:pt x="3285512" y="6428390"/>
                </a:lnTo>
                <a:lnTo>
                  <a:pt x="3276716" y="6386506"/>
                </a:lnTo>
                <a:lnTo>
                  <a:pt x="3259962" y="6345303"/>
                </a:lnTo>
                <a:lnTo>
                  <a:pt x="3239021" y="6303839"/>
                </a:lnTo>
                <a:lnTo>
                  <a:pt x="3227136" y="6282949"/>
                </a:lnTo>
                <a:close/>
              </a:path>
              <a:path w="9415145" h="8568690">
                <a:moveTo>
                  <a:pt x="3362086" y="6547654"/>
                </a:moveTo>
                <a:lnTo>
                  <a:pt x="3331092" y="6547654"/>
                </a:lnTo>
                <a:lnTo>
                  <a:pt x="3331092" y="6594563"/>
                </a:lnTo>
                <a:lnTo>
                  <a:pt x="3362086" y="6594563"/>
                </a:lnTo>
                <a:lnTo>
                  <a:pt x="3362086" y="6547654"/>
                </a:lnTo>
                <a:close/>
              </a:path>
              <a:path w="9415145" h="8568690">
                <a:moveTo>
                  <a:pt x="3731113" y="6561894"/>
                </a:moveTo>
                <a:lnTo>
                  <a:pt x="3500335" y="6561894"/>
                </a:lnTo>
                <a:lnTo>
                  <a:pt x="3500335" y="6646080"/>
                </a:lnTo>
                <a:lnTo>
                  <a:pt x="3533004" y="6646080"/>
                </a:lnTo>
                <a:lnTo>
                  <a:pt x="3533004" y="6594563"/>
                </a:lnTo>
                <a:lnTo>
                  <a:pt x="3731113" y="6594563"/>
                </a:lnTo>
                <a:lnTo>
                  <a:pt x="3731113" y="6561894"/>
                </a:lnTo>
                <a:close/>
              </a:path>
              <a:path w="9415145" h="8568690">
                <a:moveTo>
                  <a:pt x="3731113" y="6594563"/>
                </a:moveTo>
                <a:lnTo>
                  <a:pt x="3698444" y="6594563"/>
                </a:lnTo>
                <a:lnTo>
                  <a:pt x="3698444" y="6646080"/>
                </a:lnTo>
                <a:lnTo>
                  <a:pt x="3731113" y="6646080"/>
                </a:lnTo>
                <a:lnTo>
                  <a:pt x="3731113" y="6594563"/>
                </a:lnTo>
                <a:close/>
              </a:path>
              <a:path w="9415145" h="8568690">
                <a:moveTo>
                  <a:pt x="3701376" y="6375931"/>
                </a:moveTo>
                <a:lnTo>
                  <a:pt x="3552689" y="6375931"/>
                </a:lnTo>
                <a:lnTo>
                  <a:pt x="3550595" y="6439175"/>
                </a:lnTo>
                <a:lnTo>
                  <a:pt x="3549653" y="6462290"/>
                </a:lnTo>
                <a:lnTo>
                  <a:pt x="3543056" y="6514985"/>
                </a:lnTo>
                <a:lnTo>
                  <a:pt x="3526721" y="6551842"/>
                </a:lnTo>
                <a:lnTo>
                  <a:pt x="3513039" y="6561894"/>
                </a:lnTo>
                <a:lnTo>
                  <a:pt x="3556459" y="6561894"/>
                </a:lnTo>
                <a:lnTo>
                  <a:pt x="3575306" y="6523780"/>
                </a:lnTo>
                <a:lnTo>
                  <a:pt x="3582924" y="6467708"/>
                </a:lnTo>
                <a:lnTo>
                  <a:pt x="3585358" y="6408600"/>
                </a:lnTo>
                <a:lnTo>
                  <a:pt x="3701376" y="6408600"/>
                </a:lnTo>
                <a:lnTo>
                  <a:pt x="3701376" y="6375931"/>
                </a:lnTo>
                <a:close/>
              </a:path>
              <a:path w="9415145" h="8568690">
                <a:moveTo>
                  <a:pt x="3701376" y="6408600"/>
                </a:moveTo>
                <a:lnTo>
                  <a:pt x="3664518" y="6408600"/>
                </a:lnTo>
                <a:lnTo>
                  <a:pt x="3664518" y="6561894"/>
                </a:lnTo>
                <a:lnTo>
                  <a:pt x="3701376" y="6561894"/>
                </a:lnTo>
                <a:lnTo>
                  <a:pt x="3701376" y="6408600"/>
                </a:lnTo>
                <a:close/>
              </a:path>
              <a:path w="9415145" h="8568690">
                <a:moveTo>
                  <a:pt x="3800145" y="6547654"/>
                </a:moveTo>
                <a:lnTo>
                  <a:pt x="3769152" y="6547654"/>
                </a:lnTo>
                <a:lnTo>
                  <a:pt x="3769152" y="6594563"/>
                </a:lnTo>
                <a:lnTo>
                  <a:pt x="3800145" y="6594563"/>
                </a:lnTo>
                <a:lnTo>
                  <a:pt x="3800145" y="6547654"/>
                </a:lnTo>
                <a:close/>
              </a:path>
              <a:path w="9415145" h="8568690">
                <a:moveTo>
                  <a:pt x="3868478" y="6282949"/>
                </a:moveTo>
                <a:lnTo>
                  <a:pt x="3839997" y="6295515"/>
                </a:lnTo>
                <a:lnTo>
                  <a:pt x="3844055" y="6301771"/>
                </a:lnTo>
                <a:lnTo>
                  <a:pt x="3848269" y="6308813"/>
                </a:lnTo>
                <a:lnTo>
                  <a:pt x="3866174" y="6344100"/>
                </a:lnTo>
                <a:lnTo>
                  <a:pt x="3882389" y="6386506"/>
                </a:lnTo>
                <a:lnTo>
                  <a:pt x="3892247" y="6429961"/>
                </a:lnTo>
                <a:lnTo>
                  <a:pt x="3893608" y="6450903"/>
                </a:lnTo>
                <a:lnTo>
                  <a:pt x="3892718" y="6467761"/>
                </a:lnTo>
                <a:lnTo>
                  <a:pt x="3879368" y="6522105"/>
                </a:lnTo>
                <a:lnTo>
                  <a:pt x="3862614" y="6559904"/>
                </a:lnTo>
                <a:lnTo>
                  <a:pt x="3840835" y="6597914"/>
                </a:lnTo>
                <a:lnTo>
                  <a:pt x="3868059" y="6612154"/>
                </a:lnTo>
                <a:lnTo>
                  <a:pt x="3892037" y="6572365"/>
                </a:lnTo>
                <a:lnTo>
                  <a:pt x="3911199" y="6531738"/>
                </a:lnTo>
                <a:lnTo>
                  <a:pt x="3923764" y="6490482"/>
                </a:lnTo>
                <a:lnTo>
                  <a:pt x="3927953" y="6449646"/>
                </a:lnTo>
                <a:lnTo>
                  <a:pt x="3926853" y="6428390"/>
                </a:lnTo>
                <a:lnTo>
                  <a:pt x="3918058" y="6386506"/>
                </a:lnTo>
                <a:lnTo>
                  <a:pt x="3901304" y="6345303"/>
                </a:lnTo>
                <a:lnTo>
                  <a:pt x="3880362" y="6303839"/>
                </a:lnTo>
                <a:lnTo>
                  <a:pt x="3868478" y="6282949"/>
                </a:lnTo>
                <a:close/>
              </a:path>
              <a:path w="9415145" h="8568690">
                <a:moveTo>
                  <a:pt x="4003428" y="6547654"/>
                </a:moveTo>
                <a:lnTo>
                  <a:pt x="3972434" y="6547654"/>
                </a:lnTo>
                <a:lnTo>
                  <a:pt x="3972434" y="6594563"/>
                </a:lnTo>
                <a:lnTo>
                  <a:pt x="4003428" y="6594563"/>
                </a:lnTo>
                <a:lnTo>
                  <a:pt x="4003428" y="6547654"/>
                </a:lnTo>
                <a:close/>
              </a:path>
              <a:path w="9415145" h="8568690">
                <a:moveTo>
                  <a:pt x="4209528" y="6297190"/>
                </a:moveTo>
                <a:lnTo>
                  <a:pt x="4171832" y="6297190"/>
                </a:lnTo>
                <a:lnTo>
                  <a:pt x="4171832" y="6594563"/>
                </a:lnTo>
                <a:lnTo>
                  <a:pt x="4209528" y="6594563"/>
                </a:lnTo>
                <a:lnTo>
                  <a:pt x="4209528" y="6460117"/>
                </a:lnTo>
                <a:lnTo>
                  <a:pt x="4294833" y="6460117"/>
                </a:lnTo>
                <a:lnTo>
                  <a:pt x="4280311" y="6441269"/>
                </a:lnTo>
                <a:lnTo>
                  <a:pt x="4292204" y="6425772"/>
                </a:lnTo>
                <a:lnTo>
                  <a:pt x="4209528" y="6425772"/>
                </a:lnTo>
                <a:lnTo>
                  <a:pt x="4209528" y="6297190"/>
                </a:lnTo>
                <a:close/>
              </a:path>
              <a:path w="9415145" h="8568690">
                <a:moveTo>
                  <a:pt x="4294833" y="6460117"/>
                </a:moveTo>
                <a:lnTo>
                  <a:pt x="4250155" y="6460117"/>
                </a:lnTo>
                <a:lnTo>
                  <a:pt x="4352351" y="6594563"/>
                </a:lnTo>
                <a:lnTo>
                  <a:pt x="4398423" y="6594563"/>
                </a:lnTo>
                <a:lnTo>
                  <a:pt x="4294833" y="6460117"/>
                </a:lnTo>
                <a:close/>
              </a:path>
              <a:path w="9415145" h="8568690">
                <a:moveTo>
                  <a:pt x="4390884" y="6297190"/>
                </a:moveTo>
                <a:lnTo>
                  <a:pt x="4347325" y="6297190"/>
                </a:lnTo>
                <a:lnTo>
                  <a:pt x="4249317" y="6425772"/>
                </a:lnTo>
                <a:lnTo>
                  <a:pt x="4292204" y="6425772"/>
                </a:lnTo>
                <a:lnTo>
                  <a:pt x="4390884" y="6297190"/>
                </a:lnTo>
                <a:close/>
              </a:path>
              <a:path w="9415145" h="8568690">
                <a:moveTo>
                  <a:pt x="4471454" y="6375931"/>
                </a:moveTo>
                <a:lnTo>
                  <a:pt x="4438784" y="6375931"/>
                </a:lnTo>
                <a:lnTo>
                  <a:pt x="4438784" y="6683775"/>
                </a:lnTo>
                <a:lnTo>
                  <a:pt x="4475642" y="6683775"/>
                </a:lnTo>
                <a:lnTo>
                  <a:pt x="4475642" y="6551423"/>
                </a:lnTo>
                <a:lnTo>
                  <a:pt x="4502775" y="6551423"/>
                </a:lnTo>
                <a:lnTo>
                  <a:pt x="4494882" y="6544303"/>
                </a:lnTo>
                <a:lnTo>
                  <a:pt x="4487265" y="6535507"/>
                </a:lnTo>
                <a:lnTo>
                  <a:pt x="4480851" y="6525874"/>
                </a:lnTo>
                <a:lnTo>
                  <a:pt x="4475642" y="6515403"/>
                </a:lnTo>
                <a:lnTo>
                  <a:pt x="4475642" y="6452996"/>
                </a:lnTo>
                <a:lnTo>
                  <a:pt x="4500772" y="6418548"/>
                </a:lnTo>
                <a:lnTo>
                  <a:pt x="4503192" y="6416977"/>
                </a:lnTo>
                <a:lnTo>
                  <a:pt x="4471454" y="6416977"/>
                </a:lnTo>
                <a:lnTo>
                  <a:pt x="4471454" y="6375931"/>
                </a:lnTo>
                <a:close/>
              </a:path>
              <a:path w="9415145" h="8568690">
                <a:moveTo>
                  <a:pt x="4502775" y="6551423"/>
                </a:moveTo>
                <a:lnTo>
                  <a:pt x="4475642" y="6551423"/>
                </a:lnTo>
                <a:lnTo>
                  <a:pt x="4482265" y="6561240"/>
                </a:lnTo>
                <a:lnTo>
                  <a:pt x="4519567" y="6591212"/>
                </a:lnTo>
                <a:lnTo>
                  <a:pt x="4556477" y="6598752"/>
                </a:lnTo>
                <a:lnTo>
                  <a:pt x="4570508" y="6597809"/>
                </a:lnTo>
                <a:lnTo>
                  <a:pt x="4607575" y="6583673"/>
                </a:lnTo>
                <a:lnTo>
                  <a:pt x="4625969" y="6566920"/>
                </a:lnTo>
                <a:lnTo>
                  <a:pt x="4545169" y="6566920"/>
                </a:lnTo>
                <a:lnTo>
                  <a:pt x="4534253" y="6566003"/>
                </a:lnTo>
                <a:lnTo>
                  <a:pt x="4523703" y="6563255"/>
                </a:lnTo>
                <a:lnTo>
                  <a:pt x="4513520" y="6558674"/>
                </a:lnTo>
                <a:lnTo>
                  <a:pt x="4503704" y="6552261"/>
                </a:lnTo>
                <a:lnTo>
                  <a:pt x="4502775" y="6551423"/>
                </a:lnTo>
                <a:close/>
              </a:path>
              <a:path w="9415145" h="8568690">
                <a:moveTo>
                  <a:pt x="4622758" y="6403993"/>
                </a:moveTo>
                <a:lnTo>
                  <a:pt x="4541818" y="6403993"/>
                </a:lnTo>
                <a:lnTo>
                  <a:pt x="4552210" y="6404700"/>
                </a:lnTo>
                <a:lnTo>
                  <a:pt x="4562027" y="6406820"/>
                </a:lnTo>
                <a:lnTo>
                  <a:pt x="4595220" y="6428076"/>
                </a:lnTo>
                <a:lnTo>
                  <a:pt x="4614276" y="6463991"/>
                </a:lnTo>
                <a:lnTo>
                  <a:pt x="4616790" y="6485247"/>
                </a:lnTo>
                <a:lnTo>
                  <a:pt x="4616214" y="6495404"/>
                </a:lnTo>
                <a:lnTo>
                  <a:pt x="4602732" y="6533596"/>
                </a:lnTo>
                <a:lnTo>
                  <a:pt x="4574540" y="6560323"/>
                </a:lnTo>
                <a:lnTo>
                  <a:pt x="4545169" y="6566920"/>
                </a:lnTo>
                <a:lnTo>
                  <a:pt x="4625969" y="6566920"/>
                </a:lnTo>
                <a:lnTo>
                  <a:pt x="4647417" y="6528911"/>
                </a:lnTo>
                <a:lnTo>
                  <a:pt x="4654485" y="6485247"/>
                </a:lnTo>
                <a:lnTo>
                  <a:pt x="4653987" y="6474279"/>
                </a:lnTo>
                <a:lnTo>
                  <a:pt x="4642365" y="6432971"/>
                </a:lnTo>
                <a:lnTo>
                  <a:pt x="4625166" y="6406506"/>
                </a:lnTo>
                <a:lnTo>
                  <a:pt x="4622758" y="6403993"/>
                </a:lnTo>
                <a:close/>
              </a:path>
              <a:path w="9415145" h="8568690">
                <a:moveTo>
                  <a:pt x="4551032" y="6372161"/>
                </a:moveTo>
                <a:lnTo>
                  <a:pt x="4505379" y="6384727"/>
                </a:lnTo>
                <a:lnTo>
                  <a:pt x="4471454" y="6416977"/>
                </a:lnTo>
                <a:lnTo>
                  <a:pt x="4503192" y="6416977"/>
                </a:lnTo>
                <a:lnTo>
                  <a:pt x="4507264" y="6414333"/>
                </a:lnTo>
                <a:lnTo>
                  <a:pt x="4514175" y="6410694"/>
                </a:lnTo>
                <a:lnTo>
                  <a:pt x="4521400" y="6407762"/>
                </a:lnTo>
                <a:lnTo>
                  <a:pt x="4528415" y="6405668"/>
                </a:lnTo>
                <a:lnTo>
                  <a:pt x="4535221" y="6404412"/>
                </a:lnTo>
                <a:lnTo>
                  <a:pt x="4541818" y="6403993"/>
                </a:lnTo>
                <a:lnTo>
                  <a:pt x="4622758" y="6403993"/>
                </a:lnTo>
                <a:lnTo>
                  <a:pt x="4617941" y="6398967"/>
                </a:lnTo>
                <a:lnTo>
                  <a:pt x="4582838" y="6377345"/>
                </a:lnTo>
                <a:lnTo>
                  <a:pt x="4562105" y="6372737"/>
                </a:lnTo>
                <a:lnTo>
                  <a:pt x="4551032" y="6372161"/>
                </a:lnTo>
                <a:close/>
              </a:path>
              <a:path w="9415145" h="8568690">
                <a:moveTo>
                  <a:pt x="4736596" y="6288813"/>
                </a:moveTo>
                <a:lnTo>
                  <a:pt x="4699739" y="6288813"/>
                </a:lnTo>
                <a:lnTo>
                  <a:pt x="4699739" y="6334885"/>
                </a:lnTo>
                <a:lnTo>
                  <a:pt x="4736596" y="6334885"/>
                </a:lnTo>
                <a:lnTo>
                  <a:pt x="4736596" y="6288813"/>
                </a:lnTo>
                <a:close/>
              </a:path>
              <a:path w="9415145" h="8568690">
                <a:moveTo>
                  <a:pt x="4736596" y="6375931"/>
                </a:moveTo>
                <a:lnTo>
                  <a:pt x="4699739" y="6375931"/>
                </a:lnTo>
                <a:lnTo>
                  <a:pt x="4699739" y="6594563"/>
                </a:lnTo>
                <a:lnTo>
                  <a:pt x="4736596" y="6594563"/>
                </a:lnTo>
                <a:lnTo>
                  <a:pt x="4736596" y="6375931"/>
                </a:lnTo>
                <a:close/>
              </a:path>
              <a:path w="9415145" h="8568690">
                <a:moveTo>
                  <a:pt x="4833962" y="6375931"/>
                </a:moveTo>
                <a:lnTo>
                  <a:pt x="4795848" y="6375931"/>
                </a:lnTo>
                <a:lnTo>
                  <a:pt x="4795848" y="6594563"/>
                </a:lnTo>
                <a:lnTo>
                  <a:pt x="4831030" y="6594563"/>
                </a:lnTo>
                <a:lnTo>
                  <a:pt x="4831030" y="6429123"/>
                </a:lnTo>
                <a:lnTo>
                  <a:pt x="4864136" y="6429123"/>
                </a:lnTo>
                <a:lnTo>
                  <a:pt x="4833962" y="6375931"/>
                </a:lnTo>
                <a:close/>
              </a:path>
              <a:path w="9415145" h="8568690">
                <a:moveTo>
                  <a:pt x="5034166" y="6429123"/>
                </a:moveTo>
                <a:lnTo>
                  <a:pt x="4998984" y="6429123"/>
                </a:lnTo>
                <a:lnTo>
                  <a:pt x="4998984" y="6594563"/>
                </a:lnTo>
                <a:lnTo>
                  <a:pt x="5034166" y="6594563"/>
                </a:lnTo>
                <a:lnTo>
                  <a:pt x="5034166" y="6429123"/>
                </a:lnTo>
                <a:close/>
              </a:path>
              <a:path w="9415145" h="8568690">
                <a:moveTo>
                  <a:pt x="4864136" y="6429123"/>
                </a:moveTo>
                <a:lnTo>
                  <a:pt x="4831030" y="6429123"/>
                </a:lnTo>
                <a:lnTo>
                  <a:pt x="4903489" y="6555612"/>
                </a:lnTo>
                <a:lnTo>
                  <a:pt x="4926944" y="6555612"/>
                </a:lnTo>
                <a:lnTo>
                  <a:pt x="4947697" y="6519172"/>
                </a:lnTo>
                <a:lnTo>
                  <a:pt x="4915216" y="6519172"/>
                </a:lnTo>
                <a:lnTo>
                  <a:pt x="4864136" y="6429123"/>
                </a:lnTo>
                <a:close/>
              </a:path>
              <a:path w="9415145" h="8568690">
                <a:moveTo>
                  <a:pt x="5034166" y="6375931"/>
                </a:moveTo>
                <a:lnTo>
                  <a:pt x="4996889" y="6375931"/>
                </a:lnTo>
                <a:lnTo>
                  <a:pt x="4915216" y="6519172"/>
                </a:lnTo>
                <a:lnTo>
                  <a:pt x="4947697" y="6519172"/>
                </a:lnTo>
                <a:lnTo>
                  <a:pt x="4998984" y="6429123"/>
                </a:lnTo>
                <a:lnTo>
                  <a:pt x="5034166" y="6429123"/>
                </a:lnTo>
                <a:lnTo>
                  <a:pt x="5034166" y="6375931"/>
                </a:lnTo>
                <a:close/>
              </a:path>
              <a:path w="9415145" h="8568690">
                <a:moveTo>
                  <a:pt x="5295892" y="6372161"/>
                </a:moveTo>
                <a:lnTo>
                  <a:pt x="5250736" y="6380878"/>
                </a:lnTo>
                <a:lnTo>
                  <a:pt x="5215371" y="6405354"/>
                </a:lnTo>
                <a:lnTo>
                  <a:pt x="5192675" y="6441400"/>
                </a:lnTo>
                <a:lnTo>
                  <a:pt x="5184901" y="6484828"/>
                </a:lnTo>
                <a:lnTo>
                  <a:pt x="5185791" y="6499828"/>
                </a:lnTo>
                <a:lnTo>
                  <a:pt x="5199141" y="6541371"/>
                </a:lnTo>
                <a:lnTo>
                  <a:pt x="5226627" y="6574668"/>
                </a:lnTo>
                <a:lnTo>
                  <a:pt x="5265526" y="6594877"/>
                </a:lnTo>
                <a:lnTo>
                  <a:pt x="5296311" y="6598752"/>
                </a:lnTo>
                <a:lnTo>
                  <a:pt x="5312357" y="6597783"/>
                </a:lnTo>
                <a:lnTo>
                  <a:pt x="5354529" y="6583254"/>
                </a:lnTo>
                <a:lnTo>
                  <a:pt x="5374779" y="6566920"/>
                </a:lnTo>
                <a:lnTo>
                  <a:pt x="5295473" y="6566920"/>
                </a:lnTo>
                <a:lnTo>
                  <a:pt x="5285630" y="6566239"/>
                </a:lnTo>
                <a:lnTo>
                  <a:pt x="5250841" y="6550114"/>
                </a:lnTo>
                <a:lnTo>
                  <a:pt x="5228014" y="6517026"/>
                </a:lnTo>
                <a:lnTo>
                  <a:pt x="5222596" y="6484828"/>
                </a:lnTo>
                <a:lnTo>
                  <a:pt x="5223198" y="6473441"/>
                </a:lnTo>
                <a:lnTo>
                  <a:pt x="5237464" y="6434646"/>
                </a:lnTo>
                <a:lnTo>
                  <a:pt x="5266783" y="6409883"/>
                </a:lnTo>
                <a:lnTo>
                  <a:pt x="5295054" y="6403993"/>
                </a:lnTo>
                <a:lnTo>
                  <a:pt x="5373502" y="6403993"/>
                </a:lnTo>
                <a:lnTo>
                  <a:pt x="5373167" y="6403574"/>
                </a:lnTo>
                <a:lnTo>
                  <a:pt x="5339555" y="6380407"/>
                </a:lnTo>
                <a:lnTo>
                  <a:pt x="5311494" y="6373078"/>
                </a:lnTo>
                <a:lnTo>
                  <a:pt x="5295892" y="6372161"/>
                </a:lnTo>
                <a:close/>
              </a:path>
              <a:path w="9415145" h="8568690">
                <a:moveTo>
                  <a:pt x="5353691" y="6532994"/>
                </a:moveTo>
                <a:lnTo>
                  <a:pt x="5320185" y="6562312"/>
                </a:lnTo>
                <a:lnTo>
                  <a:pt x="5312366" y="6565384"/>
                </a:lnTo>
                <a:lnTo>
                  <a:pt x="5304129" y="6566920"/>
                </a:lnTo>
                <a:lnTo>
                  <a:pt x="5374779" y="6566920"/>
                </a:lnTo>
                <a:lnTo>
                  <a:pt x="5376099" y="6565663"/>
                </a:lnTo>
                <a:lnTo>
                  <a:pt x="5383900" y="6555297"/>
                </a:lnTo>
                <a:lnTo>
                  <a:pt x="5389711" y="6543884"/>
                </a:lnTo>
                <a:lnTo>
                  <a:pt x="5353691" y="6532994"/>
                </a:lnTo>
                <a:close/>
              </a:path>
              <a:path w="9415145" h="8568690">
                <a:moveTo>
                  <a:pt x="5373502" y="6403993"/>
                </a:moveTo>
                <a:lnTo>
                  <a:pt x="5295054" y="6403993"/>
                </a:lnTo>
                <a:lnTo>
                  <a:pt x="5304059" y="6404543"/>
                </a:lnTo>
                <a:lnTo>
                  <a:pt x="5312645" y="6406192"/>
                </a:lnTo>
                <a:lnTo>
                  <a:pt x="5347409" y="6429359"/>
                </a:lnTo>
                <a:lnTo>
                  <a:pt x="5352016" y="6436662"/>
                </a:lnTo>
                <a:lnTo>
                  <a:pt x="5388036" y="6425354"/>
                </a:lnTo>
                <a:lnTo>
                  <a:pt x="5381387" y="6413836"/>
                </a:lnTo>
                <a:lnTo>
                  <a:pt x="5373502" y="6403993"/>
                </a:lnTo>
                <a:close/>
              </a:path>
              <a:path w="9415145" h="8568690">
                <a:moveTo>
                  <a:pt x="5521523" y="6408600"/>
                </a:moveTo>
                <a:lnTo>
                  <a:pt x="5484665" y="6408600"/>
                </a:lnTo>
                <a:lnTo>
                  <a:pt x="5484665" y="6594563"/>
                </a:lnTo>
                <a:lnTo>
                  <a:pt x="5521523" y="6594563"/>
                </a:lnTo>
                <a:lnTo>
                  <a:pt x="5521523" y="6408600"/>
                </a:lnTo>
                <a:close/>
              </a:path>
              <a:path w="9415145" h="8568690">
                <a:moveTo>
                  <a:pt x="5596914" y="6375931"/>
                </a:moveTo>
                <a:lnTo>
                  <a:pt x="5409275" y="6375931"/>
                </a:lnTo>
                <a:lnTo>
                  <a:pt x="5409275" y="6408600"/>
                </a:lnTo>
                <a:lnTo>
                  <a:pt x="5596914" y="6408600"/>
                </a:lnTo>
                <a:lnTo>
                  <a:pt x="5596914" y="6375931"/>
                </a:lnTo>
                <a:close/>
              </a:path>
              <a:path w="9415145" h="8568690">
                <a:moveTo>
                  <a:pt x="5710166" y="6463049"/>
                </a:moveTo>
                <a:lnTo>
                  <a:pt x="5661581" y="6471425"/>
                </a:lnTo>
                <a:lnTo>
                  <a:pt x="5628493" y="6495299"/>
                </a:lnTo>
                <a:lnTo>
                  <a:pt x="5616766" y="6531319"/>
                </a:lnTo>
                <a:lnTo>
                  <a:pt x="5617368" y="6540533"/>
                </a:lnTo>
                <a:lnTo>
                  <a:pt x="5637917" y="6579275"/>
                </a:lnTo>
                <a:lnTo>
                  <a:pt x="5681554" y="6598202"/>
                </a:lnTo>
                <a:lnTo>
                  <a:pt x="5692156" y="6598752"/>
                </a:lnTo>
                <a:lnTo>
                  <a:pt x="5703491" y="6598123"/>
                </a:lnTo>
                <a:lnTo>
                  <a:pt x="5748777" y="6583150"/>
                </a:lnTo>
                <a:lnTo>
                  <a:pt x="5764893" y="6571108"/>
                </a:lnTo>
                <a:lnTo>
                  <a:pt x="5701789" y="6571108"/>
                </a:lnTo>
                <a:lnTo>
                  <a:pt x="5693936" y="6570716"/>
                </a:lnTo>
                <a:lnTo>
                  <a:pt x="5657393" y="6548910"/>
                </a:lnTo>
                <a:lnTo>
                  <a:pt x="5651948" y="6535368"/>
                </a:lnTo>
                <a:lnTo>
                  <a:pt x="5652063" y="6527410"/>
                </a:lnTo>
                <a:lnTo>
                  <a:pt x="5678570" y="6493283"/>
                </a:lnTo>
                <a:lnTo>
                  <a:pt x="5714773" y="6486922"/>
                </a:lnTo>
                <a:lnTo>
                  <a:pt x="5806917" y="6486922"/>
                </a:lnTo>
                <a:lnTo>
                  <a:pt x="5806917" y="6472263"/>
                </a:lnTo>
                <a:lnTo>
                  <a:pt x="5770060" y="6472263"/>
                </a:lnTo>
                <a:lnTo>
                  <a:pt x="5763542" y="6470117"/>
                </a:lnTo>
                <a:lnTo>
                  <a:pt x="5756552" y="6468284"/>
                </a:lnTo>
                <a:lnTo>
                  <a:pt x="5717600" y="6463206"/>
                </a:lnTo>
                <a:lnTo>
                  <a:pt x="5710166" y="6463049"/>
                </a:lnTo>
                <a:close/>
              </a:path>
              <a:path w="9415145" h="8568690">
                <a:moveTo>
                  <a:pt x="5806917" y="6560218"/>
                </a:moveTo>
                <a:lnTo>
                  <a:pt x="5775086" y="6560218"/>
                </a:lnTo>
                <a:lnTo>
                  <a:pt x="5775923" y="6574040"/>
                </a:lnTo>
                <a:lnTo>
                  <a:pt x="5794072" y="6596238"/>
                </a:lnTo>
                <a:lnTo>
                  <a:pt x="5804404" y="6596238"/>
                </a:lnTo>
                <a:lnTo>
                  <a:pt x="5806498" y="6596099"/>
                </a:lnTo>
                <a:lnTo>
                  <a:pt x="5809011" y="6595819"/>
                </a:lnTo>
                <a:lnTo>
                  <a:pt x="5811803" y="6595540"/>
                </a:lnTo>
                <a:lnTo>
                  <a:pt x="5815015" y="6595122"/>
                </a:lnTo>
                <a:lnTo>
                  <a:pt x="5818644" y="6594563"/>
                </a:lnTo>
                <a:lnTo>
                  <a:pt x="5818644" y="6566082"/>
                </a:lnTo>
                <a:lnTo>
                  <a:pt x="5810826" y="6565803"/>
                </a:lnTo>
                <a:lnTo>
                  <a:pt x="5806917" y="6561335"/>
                </a:lnTo>
                <a:lnTo>
                  <a:pt x="5806917" y="6560218"/>
                </a:lnTo>
                <a:close/>
              </a:path>
              <a:path w="9415145" h="8568690">
                <a:moveTo>
                  <a:pt x="5806917" y="6486922"/>
                </a:moveTo>
                <a:lnTo>
                  <a:pt x="5714773" y="6486922"/>
                </a:lnTo>
                <a:lnTo>
                  <a:pt x="5728909" y="6487576"/>
                </a:lnTo>
                <a:lnTo>
                  <a:pt x="5742835" y="6489540"/>
                </a:lnTo>
                <a:lnTo>
                  <a:pt x="5756552" y="6492812"/>
                </a:lnTo>
                <a:lnTo>
                  <a:pt x="5770060" y="6497393"/>
                </a:lnTo>
                <a:lnTo>
                  <a:pt x="5770060" y="6527410"/>
                </a:lnTo>
                <a:lnTo>
                  <a:pt x="5741814" y="6560637"/>
                </a:lnTo>
                <a:lnTo>
                  <a:pt x="5701789" y="6571108"/>
                </a:lnTo>
                <a:lnTo>
                  <a:pt x="5764893" y="6571108"/>
                </a:lnTo>
                <a:lnTo>
                  <a:pt x="5767416" y="6568909"/>
                </a:lnTo>
                <a:lnTo>
                  <a:pt x="5775086" y="6560218"/>
                </a:lnTo>
                <a:lnTo>
                  <a:pt x="5806917" y="6560218"/>
                </a:lnTo>
                <a:lnTo>
                  <a:pt x="5806917" y="6486922"/>
                </a:lnTo>
                <a:close/>
              </a:path>
              <a:path w="9415145" h="8568690">
                <a:moveTo>
                  <a:pt x="5788246" y="6402318"/>
                </a:moveTo>
                <a:lnTo>
                  <a:pt x="5712260" y="6402318"/>
                </a:lnTo>
                <a:lnTo>
                  <a:pt x="5725296" y="6403234"/>
                </a:lnTo>
                <a:lnTo>
                  <a:pt x="5736762" y="6405982"/>
                </a:lnTo>
                <a:lnTo>
                  <a:pt x="5766290" y="6433940"/>
                </a:lnTo>
                <a:lnTo>
                  <a:pt x="5770060" y="6456347"/>
                </a:lnTo>
                <a:lnTo>
                  <a:pt x="5770060" y="6472263"/>
                </a:lnTo>
                <a:lnTo>
                  <a:pt x="5806917" y="6472263"/>
                </a:lnTo>
                <a:lnTo>
                  <a:pt x="5806917" y="6460117"/>
                </a:lnTo>
                <a:lnTo>
                  <a:pt x="5805399" y="6440536"/>
                </a:lnTo>
                <a:lnTo>
                  <a:pt x="5800844" y="6423259"/>
                </a:lnTo>
                <a:lnTo>
                  <a:pt x="5793252" y="6408286"/>
                </a:lnTo>
                <a:lnTo>
                  <a:pt x="5788246" y="6402318"/>
                </a:lnTo>
                <a:close/>
              </a:path>
              <a:path w="9415145" h="8568690">
                <a:moveTo>
                  <a:pt x="5716448" y="6372161"/>
                </a:moveTo>
                <a:lnTo>
                  <a:pt x="5672052" y="6379700"/>
                </a:lnTo>
                <a:lnTo>
                  <a:pt x="5629331" y="6401480"/>
                </a:lnTo>
                <a:lnTo>
                  <a:pt x="5642733" y="6427447"/>
                </a:lnTo>
                <a:lnTo>
                  <a:pt x="5651817" y="6421741"/>
                </a:lnTo>
                <a:lnTo>
                  <a:pt x="5660639" y="6416767"/>
                </a:lnTo>
                <a:lnTo>
                  <a:pt x="5703334" y="6402736"/>
                </a:lnTo>
                <a:lnTo>
                  <a:pt x="5712260" y="6402318"/>
                </a:lnTo>
                <a:lnTo>
                  <a:pt x="5788246" y="6402318"/>
                </a:lnTo>
                <a:lnTo>
                  <a:pt x="5782624" y="6395616"/>
                </a:lnTo>
                <a:lnTo>
                  <a:pt x="5769378" y="6385355"/>
                </a:lnTo>
                <a:lnTo>
                  <a:pt x="5753934" y="6378025"/>
                </a:lnTo>
                <a:lnTo>
                  <a:pt x="5736291" y="6373627"/>
                </a:lnTo>
                <a:lnTo>
                  <a:pt x="5716448" y="6372161"/>
                </a:lnTo>
                <a:close/>
              </a:path>
              <a:path w="9415145" h="8568690">
                <a:moveTo>
                  <a:pt x="5953447" y="6408600"/>
                </a:moveTo>
                <a:lnTo>
                  <a:pt x="5916589" y="6408600"/>
                </a:lnTo>
                <a:lnTo>
                  <a:pt x="5916589" y="6594563"/>
                </a:lnTo>
                <a:lnTo>
                  <a:pt x="5953447" y="6594563"/>
                </a:lnTo>
                <a:lnTo>
                  <a:pt x="5953447" y="6408600"/>
                </a:lnTo>
                <a:close/>
              </a:path>
              <a:path w="9415145" h="8568690">
                <a:moveTo>
                  <a:pt x="6028838" y="6375931"/>
                </a:moveTo>
                <a:lnTo>
                  <a:pt x="5841199" y="6375931"/>
                </a:lnTo>
                <a:lnTo>
                  <a:pt x="5841199" y="6408600"/>
                </a:lnTo>
                <a:lnTo>
                  <a:pt x="6028838" y="6408600"/>
                </a:lnTo>
                <a:lnTo>
                  <a:pt x="6028838" y="6375931"/>
                </a:lnTo>
                <a:close/>
              </a:path>
              <a:path w="9415145" h="8568690">
                <a:moveTo>
                  <a:pt x="6102301" y="6376349"/>
                </a:moveTo>
                <a:lnTo>
                  <a:pt x="6065443" y="6376349"/>
                </a:lnTo>
                <a:lnTo>
                  <a:pt x="6065443" y="6594563"/>
                </a:lnTo>
                <a:lnTo>
                  <a:pt x="6100625" y="6594563"/>
                </a:lnTo>
                <a:lnTo>
                  <a:pt x="6136660" y="6545141"/>
                </a:lnTo>
                <a:lnTo>
                  <a:pt x="6102301" y="6545141"/>
                </a:lnTo>
                <a:lnTo>
                  <a:pt x="6102301" y="6376349"/>
                </a:lnTo>
                <a:close/>
              </a:path>
              <a:path w="9415145" h="8568690">
                <a:moveTo>
                  <a:pt x="6258108" y="6429123"/>
                </a:moveTo>
                <a:lnTo>
                  <a:pt x="6221250" y="6429123"/>
                </a:lnTo>
                <a:lnTo>
                  <a:pt x="6221250" y="6594563"/>
                </a:lnTo>
                <a:lnTo>
                  <a:pt x="6258108" y="6594563"/>
                </a:lnTo>
                <a:lnTo>
                  <a:pt x="6258108" y="6429123"/>
                </a:lnTo>
                <a:close/>
              </a:path>
              <a:path w="9415145" h="8568690">
                <a:moveTo>
                  <a:pt x="6258108" y="6375931"/>
                </a:moveTo>
                <a:lnTo>
                  <a:pt x="6224601" y="6375931"/>
                </a:lnTo>
                <a:lnTo>
                  <a:pt x="6102301" y="6545141"/>
                </a:lnTo>
                <a:lnTo>
                  <a:pt x="6136660" y="6545141"/>
                </a:lnTo>
                <a:lnTo>
                  <a:pt x="6221250" y="6429123"/>
                </a:lnTo>
                <a:lnTo>
                  <a:pt x="6258108" y="6429123"/>
                </a:lnTo>
                <a:lnTo>
                  <a:pt x="6258108" y="6375931"/>
                </a:lnTo>
                <a:close/>
              </a:path>
              <a:path w="9415145" h="8568690">
                <a:moveTo>
                  <a:pt x="6478251" y="6507027"/>
                </a:moveTo>
                <a:lnTo>
                  <a:pt x="6440975" y="6507027"/>
                </a:lnTo>
                <a:lnTo>
                  <a:pt x="6440975" y="6594563"/>
                </a:lnTo>
                <a:lnTo>
                  <a:pt x="6478251" y="6594563"/>
                </a:lnTo>
                <a:lnTo>
                  <a:pt x="6478251" y="6507027"/>
                </a:lnTo>
                <a:close/>
              </a:path>
              <a:path w="9415145" h="8568690">
                <a:moveTo>
                  <a:pt x="6347155" y="6375931"/>
                </a:moveTo>
                <a:lnTo>
                  <a:pt x="6310298" y="6375931"/>
                </a:lnTo>
                <a:lnTo>
                  <a:pt x="6310298" y="6444620"/>
                </a:lnTo>
                <a:lnTo>
                  <a:pt x="6314853" y="6477237"/>
                </a:lnTo>
                <a:lnTo>
                  <a:pt x="6328518" y="6500534"/>
                </a:lnTo>
                <a:lnTo>
                  <a:pt x="6351292" y="6514513"/>
                </a:lnTo>
                <a:lnTo>
                  <a:pt x="6383175" y="6519172"/>
                </a:lnTo>
                <a:lnTo>
                  <a:pt x="6398882" y="6518413"/>
                </a:lnTo>
                <a:lnTo>
                  <a:pt x="6413750" y="6516136"/>
                </a:lnTo>
                <a:lnTo>
                  <a:pt x="6427782" y="6512340"/>
                </a:lnTo>
                <a:lnTo>
                  <a:pt x="6440975" y="6507027"/>
                </a:lnTo>
                <a:lnTo>
                  <a:pt x="6478251" y="6507027"/>
                </a:lnTo>
                <a:lnTo>
                  <a:pt x="6478251" y="6490273"/>
                </a:lnTo>
                <a:lnTo>
                  <a:pt x="6392809" y="6490273"/>
                </a:lnTo>
                <a:lnTo>
                  <a:pt x="6381683" y="6489514"/>
                </a:lnTo>
                <a:lnTo>
                  <a:pt x="6349878" y="6462420"/>
                </a:lnTo>
                <a:lnTo>
                  <a:pt x="6347155" y="6439594"/>
                </a:lnTo>
                <a:lnTo>
                  <a:pt x="6347155" y="6375931"/>
                </a:lnTo>
                <a:close/>
              </a:path>
              <a:path w="9415145" h="8568690">
                <a:moveTo>
                  <a:pt x="6478251" y="6375931"/>
                </a:moveTo>
                <a:lnTo>
                  <a:pt x="6440975" y="6375931"/>
                </a:lnTo>
                <a:lnTo>
                  <a:pt x="6440975" y="6479383"/>
                </a:lnTo>
                <a:lnTo>
                  <a:pt x="6435390" y="6482734"/>
                </a:lnTo>
                <a:lnTo>
                  <a:pt x="6392809" y="6490273"/>
                </a:lnTo>
                <a:lnTo>
                  <a:pt x="6478251" y="6490273"/>
                </a:lnTo>
                <a:lnTo>
                  <a:pt x="6478251" y="6375931"/>
                </a:lnTo>
                <a:close/>
              </a:path>
              <a:path w="9415145" h="8568690">
                <a:moveTo>
                  <a:pt x="6574309" y="6375931"/>
                </a:moveTo>
                <a:lnTo>
                  <a:pt x="6537451" y="6375931"/>
                </a:lnTo>
                <a:lnTo>
                  <a:pt x="6537451" y="6594563"/>
                </a:lnTo>
                <a:lnTo>
                  <a:pt x="6574309" y="6594563"/>
                </a:lnTo>
                <a:lnTo>
                  <a:pt x="6574309" y="6499069"/>
                </a:lnTo>
                <a:lnTo>
                  <a:pt x="6725089" y="6499069"/>
                </a:lnTo>
                <a:lnTo>
                  <a:pt x="6725089" y="6466399"/>
                </a:lnTo>
                <a:lnTo>
                  <a:pt x="6574309" y="6466399"/>
                </a:lnTo>
                <a:lnTo>
                  <a:pt x="6574309" y="6375931"/>
                </a:lnTo>
                <a:close/>
              </a:path>
              <a:path w="9415145" h="8568690">
                <a:moveTo>
                  <a:pt x="6725089" y="6499069"/>
                </a:moveTo>
                <a:lnTo>
                  <a:pt x="6688232" y="6499069"/>
                </a:lnTo>
                <a:lnTo>
                  <a:pt x="6688232" y="6594563"/>
                </a:lnTo>
                <a:lnTo>
                  <a:pt x="6725089" y="6594563"/>
                </a:lnTo>
                <a:lnTo>
                  <a:pt x="6725089" y="6499069"/>
                </a:lnTo>
                <a:close/>
              </a:path>
              <a:path w="9415145" h="8568690">
                <a:moveTo>
                  <a:pt x="6725089" y="6375931"/>
                </a:moveTo>
                <a:lnTo>
                  <a:pt x="6688232" y="6375931"/>
                </a:lnTo>
                <a:lnTo>
                  <a:pt x="6688232" y="6466399"/>
                </a:lnTo>
                <a:lnTo>
                  <a:pt x="6725089" y="6466399"/>
                </a:lnTo>
                <a:lnTo>
                  <a:pt x="6725089" y="6375931"/>
                </a:lnTo>
                <a:close/>
              </a:path>
              <a:path w="9415145" h="8568690">
                <a:moveTo>
                  <a:pt x="6820947" y="6376349"/>
                </a:moveTo>
                <a:lnTo>
                  <a:pt x="6784089" y="6376349"/>
                </a:lnTo>
                <a:lnTo>
                  <a:pt x="6784089" y="6594563"/>
                </a:lnTo>
                <a:lnTo>
                  <a:pt x="6819271" y="6594563"/>
                </a:lnTo>
                <a:lnTo>
                  <a:pt x="6855306" y="6545141"/>
                </a:lnTo>
                <a:lnTo>
                  <a:pt x="6820947" y="6545141"/>
                </a:lnTo>
                <a:lnTo>
                  <a:pt x="6820947" y="6376349"/>
                </a:lnTo>
                <a:close/>
              </a:path>
              <a:path w="9415145" h="8568690">
                <a:moveTo>
                  <a:pt x="6976754" y="6429123"/>
                </a:moveTo>
                <a:lnTo>
                  <a:pt x="6939896" y="6429123"/>
                </a:lnTo>
                <a:lnTo>
                  <a:pt x="6939896" y="6594563"/>
                </a:lnTo>
                <a:lnTo>
                  <a:pt x="6976754" y="6594563"/>
                </a:lnTo>
                <a:lnTo>
                  <a:pt x="6976754" y="6429123"/>
                </a:lnTo>
                <a:close/>
              </a:path>
              <a:path w="9415145" h="8568690">
                <a:moveTo>
                  <a:pt x="6976754" y="6375931"/>
                </a:moveTo>
                <a:lnTo>
                  <a:pt x="6943247" y="6375931"/>
                </a:lnTo>
                <a:lnTo>
                  <a:pt x="6820947" y="6545141"/>
                </a:lnTo>
                <a:lnTo>
                  <a:pt x="6855306" y="6545141"/>
                </a:lnTo>
                <a:lnTo>
                  <a:pt x="6939896" y="6429123"/>
                </a:lnTo>
                <a:lnTo>
                  <a:pt x="6976754" y="6429123"/>
                </a:lnTo>
                <a:lnTo>
                  <a:pt x="6976754" y="6375931"/>
                </a:lnTo>
                <a:close/>
              </a:path>
              <a:path w="9415145" h="8568690">
                <a:moveTo>
                  <a:pt x="7051981" y="6375931"/>
                </a:moveTo>
                <a:lnTo>
                  <a:pt x="7011354" y="6375931"/>
                </a:lnTo>
                <a:lnTo>
                  <a:pt x="7092189" y="6485666"/>
                </a:lnTo>
                <a:lnTo>
                  <a:pt x="7010934" y="6594563"/>
                </a:lnTo>
                <a:lnTo>
                  <a:pt x="7051981" y="6594563"/>
                </a:lnTo>
                <a:lnTo>
                  <a:pt x="7109780" y="6514565"/>
                </a:lnTo>
                <a:lnTo>
                  <a:pt x="7113130" y="6508283"/>
                </a:lnTo>
                <a:lnTo>
                  <a:pt x="7151367" y="6508283"/>
                </a:lnTo>
                <a:lnTo>
                  <a:pt x="7134491" y="6485666"/>
                </a:lnTo>
                <a:lnTo>
                  <a:pt x="7151152" y="6463049"/>
                </a:lnTo>
                <a:lnTo>
                  <a:pt x="7113130" y="6463049"/>
                </a:lnTo>
                <a:lnTo>
                  <a:pt x="7109780" y="6456347"/>
                </a:lnTo>
                <a:lnTo>
                  <a:pt x="7051981" y="6375931"/>
                </a:lnTo>
                <a:close/>
              </a:path>
              <a:path w="9415145" h="8568690">
                <a:moveTo>
                  <a:pt x="7151367" y="6508283"/>
                </a:moveTo>
                <a:lnTo>
                  <a:pt x="7113130" y="6508283"/>
                </a:lnTo>
                <a:lnTo>
                  <a:pt x="7116900" y="6514565"/>
                </a:lnTo>
                <a:lnTo>
                  <a:pt x="7174699" y="6594563"/>
                </a:lnTo>
                <a:lnTo>
                  <a:pt x="7215745" y="6594563"/>
                </a:lnTo>
                <a:lnTo>
                  <a:pt x="7151367" y="6508283"/>
                </a:lnTo>
                <a:close/>
              </a:path>
              <a:path w="9415145" h="8568690">
                <a:moveTo>
                  <a:pt x="7215326" y="6375931"/>
                </a:moveTo>
                <a:lnTo>
                  <a:pt x="7174281" y="6375931"/>
                </a:lnTo>
                <a:lnTo>
                  <a:pt x="7116900" y="6456347"/>
                </a:lnTo>
                <a:lnTo>
                  <a:pt x="7113130" y="6463049"/>
                </a:lnTo>
                <a:lnTo>
                  <a:pt x="7151152" y="6463049"/>
                </a:lnTo>
                <a:lnTo>
                  <a:pt x="7215326" y="6375931"/>
                </a:lnTo>
                <a:close/>
              </a:path>
              <a:path w="9415145" h="8568690">
                <a:moveTo>
                  <a:pt x="7562803" y="6561894"/>
                </a:moveTo>
                <a:lnTo>
                  <a:pt x="7332024" y="6561894"/>
                </a:lnTo>
                <a:lnTo>
                  <a:pt x="7332024" y="6646080"/>
                </a:lnTo>
                <a:lnTo>
                  <a:pt x="7364694" y="6646080"/>
                </a:lnTo>
                <a:lnTo>
                  <a:pt x="7364694" y="6594563"/>
                </a:lnTo>
                <a:lnTo>
                  <a:pt x="7562803" y="6594563"/>
                </a:lnTo>
                <a:lnTo>
                  <a:pt x="7562803" y="6561894"/>
                </a:lnTo>
                <a:close/>
              </a:path>
              <a:path w="9415145" h="8568690">
                <a:moveTo>
                  <a:pt x="7562803" y="6594563"/>
                </a:moveTo>
                <a:lnTo>
                  <a:pt x="7530133" y="6594563"/>
                </a:lnTo>
                <a:lnTo>
                  <a:pt x="7530133" y="6646080"/>
                </a:lnTo>
                <a:lnTo>
                  <a:pt x="7562803" y="6646080"/>
                </a:lnTo>
                <a:lnTo>
                  <a:pt x="7562803" y="6594563"/>
                </a:lnTo>
                <a:close/>
              </a:path>
              <a:path w="9415145" h="8568690">
                <a:moveTo>
                  <a:pt x="7533065" y="6375931"/>
                </a:moveTo>
                <a:lnTo>
                  <a:pt x="7384379" y="6375931"/>
                </a:lnTo>
                <a:lnTo>
                  <a:pt x="7382285" y="6439175"/>
                </a:lnTo>
                <a:lnTo>
                  <a:pt x="7381342" y="6462290"/>
                </a:lnTo>
                <a:lnTo>
                  <a:pt x="7374745" y="6514985"/>
                </a:lnTo>
                <a:lnTo>
                  <a:pt x="7358411" y="6551842"/>
                </a:lnTo>
                <a:lnTo>
                  <a:pt x="7344729" y="6561894"/>
                </a:lnTo>
                <a:lnTo>
                  <a:pt x="7388148" y="6561894"/>
                </a:lnTo>
                <a:lnTo>
                  <a:pt x="7406996" y="6523780"/>
                </a:lnTo>
                <a:lnTo>
                  <a:pt x="7414613" y="6467708"/>
                </a:lnTo>
                <a:lnTo>
                  <a:pt x="7417048" y="6408600"/>
                </a:lnTo>
                <a:lnTo>
                  <a:pt x="7533065" y="6408600"/>
                </a:lnTo>
                <a:lnTo>
                  <a:pt x="7533065" y="6375931"/>
                </a:lnTo>
                <a:close/>
              </a:path>
              <a:path w="9415145" h="8568690">
                <a:moveTo>
                  <a:pt x="7533065" y="6408600"/>
                </a:moveTo>
                <a:lnTo>
                  <a:pt x="7496208" y="6408600"/>
                </a:lnTo>
                <a:lnTo>
                  <a:pt x="7496208" y="6561894"/>
                </a:lnTo>
                <a:lnTo>
                  <a:pt x="7533065" y="6561894"/>
                </a:lnTo>
                <a:lnTo>
                  <a:pt x="7533065" y="6408600"/>
                </a:lnTo>
                <a:close/>
              </a:path>
              <a:path w="9415145" h="8568690">
                <a:moveTo>
                  <a:pt x="7716440" y="6375931"/>
                </a:moveTo>
                <a:lnTo>
                  <a:pt x="7603354" y="6375931"/>
                </a:lnTo>
                <a:lnTo>
                  <a:pt x="7603354" y="6594563"/>
                </a:lnTo>
                <a:lnTo>
                  <a:pt x="7714346" y="6594563"/>
                </a:lnTo>
                <a:lnTo>
                  <a:pt x="7729293" y="6593621"/>
                </a:lnTo>
                <a:lnTo>
                  <a:pt x="7765025" y="6579485"/>
                </a:lnTo>
                <a:lnTo>
                  <a:pt x="7775099" y="6568595"/>
                </a:lnTo>
                <a:lnTo>
                  <a:pt x="7638536" y="6568595"/>
                </a:lnTo>
                <a:lnTo>
                  <a:pt x="7638536" y="6496556"/>
                </a:lnTo>
                <a:lnTo>
                  <a:pt x="7767755" y="6496556"/>
                </a:lnTo>
                <a:lnTo>
                  <a:pt x="7766674" y="6495430"/>
                </a:lnTo>
                <a:lnTo>
                  <a:pt x="7759476" y="6489959"/>
                </a:lnTo>
                <a:lnTo>
                  <a:pt x="7751387" y="6485587"/>
                </a:lnTo>
                <a:lnTo>
                  <a:pt x="7742408" y="6482315"/>
                </a:lnTo>
                <a:lnTo>
                  <a:pt x="7749894" y="6478336"/>
                </a:lnTo>
                <a:lnTo>
                  <a:pt x="7756439" y="6473519"/>
                </a:lnTo>
                <a:lnTo>
                  <a:pt x="7757683" y="6472263"/>
                </a:lnTo>
                <a:lnTo>
                  <a:pt x="7638536" y="6472263"/>
                </a:lnTo>
                <a:lnTo>
                  <a:pt x="7638536" y="6401898"/>
                </a:lnTo>
                <a:lnTo>
                  <a:pt x="7767344" y="6401898"/>
                </a:lnTo>
                <a:lnTo>
                  <a:pt x="7764816" y="6397789"/>
                </a:lnTo>
                <a:lnTo>
                  <a:pt x="7725864" y="6376428"/>
                </a:lnTo>
                <a:lnTo>
                  <a:pt x="7716440" y="6375931"/>
                </a:lnTo>
                <a:close/>
              </a:path>
              <a:path w="9415145" h="8568690">
                <a:moveTo>
                  <a:pt x="7767755" y="6496556"/>
                </a:moveTo>
                <a:lnTo>
                  <a:pt x="7714765" y="6496556"/>
                </a:lnTo>
                <a:lnTo>
                  <a:pt x="7721780" y="6497236"/>
                </a:lnTo>
                <a:lnTo>
                  <a:pt x="7728167" y="6499278"/>
                </a:lnTo>
                <a:lnTo>
                  <a:pt x="7749109" y="6532576"/>
                </a:lnTo>
                <a:lnTo>
                  <a:pt x="7748454" y="6539486"/>
                </a:lnTo>
                <a:lnTo>
                  <a:pt x="7720733" y="6567915"/>
                </a:lnTo>
                <a:lnTo>
                  <a:pt x="7713508" y="6568595"/>
                </a:lnTo>
                <a:lnTo>
                  <a:pt x="7775099" y="6568595"/>
                </a:lnTo>
                <a:lnTo>
                  <a:pt x="7779789" y="6560952"/>
                </a:lnTo>
                <a:lnTo>
                  <a:pt x="7783480" y="6549407"/>
                </a:lnTo>
                <a:lnTo>
                  <a:pt x="7784710" y="6536345"/>
                </a:lnTo>
                <a:lnTo>
                  <a:pt x="7783977" y="6526502"/>
                </a:lnTo>
                <a:lnTo>
                  <a:pt x="7781778" y="6517497"/>
                </a:lnTo>
                <a:lnTo>
                  <a:pt x="7778113" y="6509330"/>
                </a:lnTo>
                <a:lnTo>
                  <a:pt x="7772983" y="6502000"/>
                </a:lnTo>
                <a:lnTo>
                  <a:pt x="7767755" y="6496556"/>
                </a:lnTo>
                <a:close/>
              </a:path>
              <a:path w="9415145" h="8568690">
                <a:moveTo>
                  <a:pt x="7767344" y="6401898"/>
                </a:moveTo>
                <a:lnTo>
                  <a:pt x="7717557" y="6401898"/>
                </a:lnTo>
                <a:lnTo>
                  <a:pt x="7725236" y="6405249"/>
                </a:lnTo>
                <a:lnTo>
                  <a:pt x="7731099" y="6411951"/>
                </a:lnTo>
                <a:lnTo>
                  <a:pt x="7735130" y="6417212"/>
                </a:lnTo>
                <a:lnTo>
                  <a:pt x="7738010" y="6422945"/>
                </a:lnTo>
                <a:lnTo>
                  <a:pt x="7739738" y="6429149"/>
                </a:lnTo>
                <a:lnTo>
                  <a:pt x="7740314" y="6435825"/>
                </a:lnTo>
                <a:lnTo>
                  <a:pt x="7739712" y="6442762"/>
                </a:lnTo>
                <a:lnTo>
                  <a:pt x="7713796" y="6471582"/>
                </a:lnTo>
                <a:lnTo>
                  <a:pt x="7706807" y="6472263"/>
                </a:lnTo>
                <a:lnTo>
                  <a:pt x="7757683" y="6472263"/>
                </a:lnTo>
                <a:lnTo>
                  <a:pt x="7775077" y="6429542"/>
                </a:lnTo>
                <a:lnTo>
                  <a:pt x="7774658" y="6422736"/>
                </a:lnTo>
                <a:lnTo>
                  <a:pt x="7773402" y="6416139"/>
                </a:lnTo>
                <a:lnTo>
                  <a:pt x="7771308" y="6409752"/>
                </a:lnTo>
                <a:lnTo>
                  <a:pt x="7768376" y="6403574"/>
                </a:lnTo>
                <a:lnTo>
                  <a:pt x="7767344" y="6401898"/>
                </a:lnTo>
                <a:close/>
              </a:path>
              <a:path w="9415145" h="8568690">
                <a:moveTo>
                  <a:pt x="7927091" y="6372161"/>
                </a:moveTo>
                <a:lnTo>
                  <a:pt x="7882721" y="6381114"/>
                </a:lnTo>
                <a:lnTo>
                  <a:pt x="7847617" y="6406192"/>
                </a:lnTo>
                <a:lnTo>
                  <a:pt x="7824712" y="6442630"/>
                </a:lnTo>
                <a:lnTo>
                  <a:pt x="7816962" y="6485247"/>
                </a:lnTo>
                <a:lnTo>
                  <a:pt x="7816962" y="6486085"/>
                </a:lnTo>
                <a:lnTo>
                  <a:pt x="7824712" y="6528544"/>
                </a:lnTo>
                <a:lnTo>
                  <a:pt x="7847303" y="6564930"/>
                </a:lnTo>
                <a:lnTo>
                  <a:pt x="7882328" y="6590034"/>
                </a:lnTo>
                <a:lnTo>
                  <a:pt x="7927091" y="6598752"/>
                </a:lnTo>
                <a:lnTo>
                  <a:pt x="7943112" y="6597783"/>
                </a:lnTo>
                <a:lnTo>
                  <a:pt x="7984890" y="6583254"/>
                </a:lnTo>
                <a:lnTo>
                  <a:pt x="8004778" y="6566920"/>
                </a:lnTo>
                <a:lnTo>
                  <a:pt x="7927091" y="6566920"/>
                </a:lnTo>
                <a:lnTo>
                  <a:pt x="7917275" y="6566265"/>
                </a:lnTo>
                <a:lnTo>
                  <a:pt x="7875889" y="6543675"/>
                </a:lnTo>
                <a:lnTo>
                  <a:pt x="7857041" y="6507655"/>
                </a:lnTo>
                <a:lnTo>
                  <a:pt x="7854632" y="6486085"/>
                </a:lnTo>
                <a:lnTo>
                  <a:pt x="7855235" y="6474855"/>
                </a:lnTo>
                <a:lnTo>
                  <a:pt x="7869685" y="6435877"/>
                </a:lnTo>
                <a:lnTo>
                  <a:pt x="7899055" y="6410354"/>
                </a:lnTo>
                <a:lnTo>
                  <a:pt x="7927091" y="6403993"/>
                </a:lnTo>
                <a:lnTo>
                  <a:pt x="8004410" y="6403993"/>
                </a:lnTo>
                <a:lnTo>
                  <a:pt x="7996330" y="6396480"/>
                </a:lnTo>
                <a:lnTo>
                  <a:pt x="7984472" y="6388077"/>
                </a:lnTo>
                <a:lnTo>
                  <a:pt x="7971619" y="6381114"/>
                </a:lnTo>
                <a:lnTo>
                  <a:pt x="7957771" y="6376140"/>
                </a:lnTo>
                <a:lnTo>
                  <a:pt x="7942929" y="6373156"/>
                </a:lnTo>
                <a:lnTo>
                  <a:pt x="7927091" y="6372161"/>
                </a:lnTo>
                <a:close/>
              </a:path>
              <a:path w="9415145" h="8568690">
                <a:moveTo>
                  <a:pt x="8004410" y="6403993"/>
                </a:moveTo>
                <a:lnTo>
                  <a:pt x="7927091" y="6403993"/>
                </a:lnTo>
                <a:lnTo>
                  <a:pt x="7936908" y="6404673"/>
                </a:lnTo>
                <a:lnTo>
                  <a:pt x="7946253" y="6406715"/>
                </a:lnTo>
                <a:lnTo>
                  <a:pt x="7978503" y="6427657"/>
                </a:lnTo>
                <a:lnTo>
                  <a:pt x="7997455" y="6463677"/>
                </a:lnTo>
                <a:lnTo>
                  <a:pt x="7999968" y="6485247"/>
                </a:lnTo>
                <a:lnTo>
                  <a:pt x="7999340" y="6496320"/>
                </a:lnTo>
                <a:lnTo>
                  <a:pt x="7984655" y="6535455"/>
                </a:lnTo>
                <a:lnTo>
                  <a:pt x="7955127" y="6560794"/>
                </a:lnTo>
                <a:lnTo>
                  <a:pt x="7927091" y="6566920"/>
                </a:lnTo>
                <a:lnTo>
                  <a:pt x="8004778" y="6566920"/>
                </a:lnTo>
                <a:lnTo>
                  <a:pt x="8029653" y="6528544"/>
                </a:lnTo>
                <a:lnTo>
                  <a:pt x="8037639" y="6486085"/>
                </a:lnTo>
                <a:lnTo>
                  <a:pt x="8037639" y="6485247"/>
                </a:lnTo>
                <a:lnTo>
                  <a:pt x="8036774" y="6470692"/>
                </a:lnTo>
                <a:lnTo>
                  <a:pt x="8023423" y="6429542"/>
                </a:lnTo>
                <a:lnTo>
                  <a:pt x="8006775" y="6406192"/>
                </a:lnTo>
                <a:lnTo>
                  <a:pt x="8004410" y="6403993"/>
                </a:lnTo>
                <a:close/>
              </a:path>
              <a:path w="9415145" h="8568690">
                <a:moveTo>
                  <a:pt x="8120021" y="6375931"/>
                </a:moveTo>
                <a:lnTo>
                  <a:pt x="8081906" y="6375931"/>
                </a:lnTo>
                <a:lnTo>
                  <a:pt x="8081906" y="6594563"/>
                </a:lnTo>
                <a:lnTo>
                  <a:pt x="8117088" y="6594563"/>
                </a:lnTo>
                <a:lnTo>
                  <a:pt x="8117088" y="6429123"/>
                </a:lnTo>
                <a:lnTo>
                  <a:pt x="8150194" y="6429123"/>
                </a:lnTo>
                <a:lnTo>
                  <a:pt x="8120021" y="6375931"/>
                </a:lnTo>
                <a:close/>
              </a:path>
              <a:path w="9415145" h="8568690">
                <a:moveTo>
                  <a:pt x="8320224" y="6429123"/>
                </a:moveTo>
                <a:lnTo>
                  <a:pt x="8285042" y="6429123"/>
                </a:lnTo>
                <a:lnTo>
                  <a:pt x="8285042" y="6594563"/>
                </a:lnTo>
                <a:lnTo>
                  <a:pt x="8320224" y="6594563"/>
                </a:lnTo>
                <a:lnTo>
                  <a:pt x="8320224" y="6429123"/>
                </a:lnTo>
                <a:close/>
              </a:path>
              <a:path w="9415145" h="8568690">
                <a:moveTo>
                  <a:pt x="8150194" y="6429123"/>
                </a:moveTo>
                <a:lnTo>
                  <a:pt x="8117088" y="6429123"/>
                </a:lnTo>
                <a:lnTo>
                  <a:pt x="8189547" y="6555612"/>
                </a:lnTo>
                <a:lnTo>
                  <a:pt x="8213002" y="6555612"/>
                </a:lnTo>
                <a:lnTo>
                  <a:pt x="8233756" y="6519172"/>
                </a:lnTo>
                <a:lnTo>
                  <a:pt x="8201275" y="6519172"/>
                </a:lnTo>
                <a:lnTo>
                  <a:pt x="8150194" y="6429123"/>
                </a:lnTo>
                <a:close/>
              </a:path>
              <a:path w="9415145" h="8568690">
                <a:moveTo>
                  <a:pt x="8320224" y="6375931"/>
                </a:moveTo>
                <a:lnTo>
                  <a:pt x="8282948" y="6375931"/>
                </a:lnTo>
                <a:lnTo>
                  <a:pt x="8201275" y="6519172"/>
                </a:lnTo>
                <a:lnTo>
                  <a:pt x="8233756" y="6519172"/>
                </a:lnTo>
                <a:lnTo>
                  <a:pt x="8285042" y="6429123"/>
                </a:lnTo>
                <a:lnTo>
                  <a:pt x="8320224" y="6429123"/>
                </a:lnTo>
                <a:lnTo>
                  <a:pt x="8320224" y="6375931"/>
                </a:lnTo>
                <a:close/>
              </a:path>
              <a:path w="9415145" h="8568690">
                <a:moveTo>
                  <a:pt x="8416540" y="6288813"/>
                </a:moveTo>
                <a:lnTo>
                  <a:pt x="8379682" y="6288813"/>
                </a:lnTo>
                <a:lnTo>
                  <a:pt x="8379682" y="6334885"/>
                </a:lnTo>
                <a:lnTo>
                  <a:pt x="8416540" y="6334885"/>
                </a:lnTo>
                <a:lnTo>
                  <a:pt x="8416540" y="6288813"/>
                </a:lnTo>
                <a:close/>
              </a:path>
              <a:path w="9415145" h="8568690">
                <a:moveTo>
                  <a:pt x="8416540" y="6375931"/>
                </a:moveTo>
                <a:lnTo>
                  <a:pt x="8379682" y="6375931"/>
                </a:lnTo>
                <a:lnTo>
                  <a:pt x="8379682" y="6594563"/>
                </a:lnTo>
                <a:lnTo>
                  <a:pt x="8416540" y="6594563"/>
                </a:lnTo>
                <a:lnTo>
                  <a:pt x="8416540" y="6375931"/>
                </a:lnTo>
                <a:close/>
              </a:path>
              <a:path w="9415145" h="8568690">
                <a:moveTo>
                  <a:pt x="8508880" y="6375931"/>
                </a:moveTo>
                <a:lnTo>
                  <a:pt x="8476211" y="6375931"/>
                </a:lnTo>
                <a:lnTo>
                  <a:pt x="8476211" y="6683775"/>
                </a:lnTo>
                <a:lnTo>
                  <a:pt x="8513068" y="6683775"/>
                </a:lnTo>
                <a:lnTo>
                  <a:pt x="8513068" y="6551423"/>
                </a:lnTo>
                <a:lnTo>
                  <a:pt x="8540201" y="6551423"/>
                </a:lnTo>
                <a:lnTo>
                  <a:pt x="8532308" y="6544303"/>
                </a:lnTo>
                <a:lnTo>
                  <a:pt x="8524691" y="6535507"/>
                </a:lnTo>
                <a:lnTo>
                  <a:pt x="8518277" y="6525874"/>
                </a:lnTo>
                <a:lnTo>
                  <a:pt x="8513068" y="6515403"/>
                </a:lnTo>
                <a:lnTo>
                  <a:pt x="8513068" y="6452996"/>
                </a:lnTo>
                <a:lnTo>
                  <a:pt x="8538198" y="6418548"/>
                </a:lnTo>
                <a:lnTo>
                  <a:pt x="8540618" y="6416977"/>
                </a:lnTo>
                <a:lnTo>
                  <a:pt x="8508880" y="6416977"/>
                </a:lnTo>
                <a:lnTo>
                  <a:pt x="8508880" y="6375931"/>
                </a:lnTo>
                <a:close/>
              </a:path>
              <a:path w="9415145" h="8568690">
                <a:moveTo>
                  <a:pt x="8540201" y="6551423"/>
                </a:moveTo>
                <a:lnTo>
                  <a:pt x="8513068" y="6551423"/>
                </a:lnTo>
                <a:lnTo>
                  <a:pt x="8519691" y="6561240"/>
                </a:lnTo>
                <a:lnTo>
                  <a:pt x="8556994" y="6591212"/>
                </a:lnTo>
                <a:lnTo>
                  <a:pt x="8593904" y="6598752"/>
                </a:lnTo>
                <a:lnTo>
                  <a:pt x="8607935" y="6597809"/>
                </a:lnTo>
                <a:lnTo>
                  <a:pt x="8645002" y="6583673"/>
                </a:lnTo>
                <a:lnTo>
                  <a:pt x="8663395" y="6566920"/>
                </a:lnTo>
                <a:lnTo>
                  <a:pt x="8582595" y="6566920"/>
                </a:lnTo>
                <a:lnTo>
                  <a:pt x="8571679" y="6566003"/>
                </a:lnTo>
                <a:lnTo>
                  <a:pt x="8561130" y="6563255"/>
                </a:lnTo>
                <a:lnTo>
                  <a:pt x="8550946" y="6558674"/>
                </a:lnTo>
                <a:lnTo>
                  <a:pt x="8541130" y="6552261"/>
                </a:lnTo>
                <a:lnTo>
                  <a:pt x="8540201" y="6551423"/>
                </a:lnTo>
                <a:close/>
              </a:path>
              <a:path w="9415145" h="8568690">
                <a:moveTo>
                  <a:pt x="8660184" y="6403993"/>
                </a:moveTo>
                <a:lnTo>
                  <a:pt x="8579244" y="6403993"/>
                </a:lnTo>
                <a:lnTo>
                  <a:pt x="8589636" y="6404700"/>
                </a:lnTo>
                <a:lnTo>
                  <a:pt x="8599453" y="6406820"/>
                </a:lnTo>
                <a:lnTo>
                  <a:pt x="8632646" y="6428076"/>
                </a:lnTo>
                <a:lnTo>
                  <a:pt x="8651703" y="6463991"/>
                </a:lnTo>
                <a:lnTo>
                  <a:pt x="8654216" y="6485247"/>
                </a:lnTo>
                <a:lnTo>
                  <a:pt x="8653640" y="6495404"/>
                </a:lnTo>
                <a:lnTo>
                  <a:pt x="8640159" y="6533596"/>
                </a:lnTo>
                <a:lnTo>
                  <a:pt x="8611966" y="6560323"/>
                </a:lnTo>
                <a:lnTo>
                  <a:pt x="8582595" y="6566920"/>
                </a:lnTo>
                <a:lnTo>
                  <a:pt x="8663395" y="6566920"/>
                </a:lnTo>
                <a:lnTo>
                  <a:pt x="8684843" y="6528911"/>
                </a:lnTo>
                <a:lnTo>
                  <a:pt x="8691911" y="6485247"/>
                </a:lnTo>
                <a:lnTo>
                  <a:pt x="8691414" y="6474279"/>
                </a:lnTo>
                <a:lnTo>
                  <a:pt x="8679791" y="6432971"/>
                </a:lnTo>
                <a:lnTo>
                  <a:pt x="8662593" y="6406506"/>
                </a:lnTo>
                <a:lnTo>
                  <a:pt x="8660184" y="6403993"/>
                </a:lnTo>
                <a:close/>
              </a:path>
              <a:path w="9415145" h="8568690">
                <a:moveTo>
                  <a:pt x="8588459" y="6372161"/>
                </a:moveTo>
                <a:lnTo>
                  <a:pt x="8542806" y="6384727"/>
                </a:lnTo>
                <a:lnTo>
                  <a:pt x="8508880" y="6416977"/>
                </a:lnTo>
                <a:lnTo>
                  <a:pt x="8540618" y="6416977"/>
                </a:lnTo>
                <a:lnTo>
                  <a:pt x="8544690" y="6414333"/>
                </a:lnTo>
                <a:lnTo>
                  <a:pt x="8551601" y="6410694"/>
                </a:lnTo>
                <a:lnTo>
                  <a:pt x="8558826" y="6407762"/>
                </a:lnTo>
                <a:lnTo>
                  <a:pt x="8565841" y="6405668"/>
                </a:lnTo>
                <a:lnTo>
                  <a:pt x="8572647" y="6404412"/>
                </a:lnTo>
                <a:lnTo>
                  <a:pt x="8579244" y="6403993"/>
                </a:lnTo>
                <a:lnTo>
                  <a:pt x="8660184" y="6403993"/>
                </a:lnTo>
                <a:lnTo>
                  <a:pt x="8655368" y="6398967"/>
                </a:lnTo>
                <a:lnTo>
                  <a:pt x="8620264" y="6377345"/>
                </a:lnTo>
                <a:lnTo>
                  <a:pt x="8599532" y="6372737"/>
                </a:lnTo>
                <a:lnTo>
                  <a:pt x="8588459" y="6372161"/>
                </a:lnTo>
                <a:close/>
              </a:path>
              <a:path w="9415145" h="8568690">
                <a:moveTo>
                  <a:pt x="8773604" y="6375931"/>
                </a:moveTo>
                <a:lnTo>
                  <a:pt x="8736746" y="6375931"/>
                </a:lnTo>
                <a:lnTo>
                  <a:pt x="8736746" y="6594563"/>
                </a:lnTo>
                <a:lnTo>
                  <a:pt x="8773604" y="6594563"/>
                </a:lnTo>
                <a:lnTo>
                  <a:pt x="8773604" y="6499069"/>
                </a:lnTo>
                <a:lnTo>
                  <a:pt x="8924384" y="6499069"/>
                </a:lnTo>
                <a:lnTo>
                  <a:pt x="8924384" y="6466399"/>
                </a:lnTo>
                <a:lnTo>
                  <a:pt x="8773604" y="6466399"/>
                </a:lnTo>
                <a:lnTo>
                  <a:pt x="8773604" y="6375931"/>
                </a:lnTo>
                <a:close/>
              </a:path>
              <a:path w="9415145" h="8568690">
                <a:moveTo>
                  <a:pt x="8924384" y="6499069"/>
                </a:moveTo>
                <a:lnTo>
                  <a:pt x="8887527" y="6499069"/>
                </a:lnTo>
                <a:lnTo>
                  <a:pt x="8887527" y="6594563"/>
                </a:lnTo>
                <a:lnTo>
                  <a:pt x="8924384" y="6594563"/>
                </a:lnTo>
                <a:lnTo>
                  <a:pt x="8924384" y="6499069"/>
                </a:lnTo>
                <a:close/>
              </a:path>
              <a:path w="9415145" h="8568690">
                <a:moveTo>
                  <a:pt x="8924384" y="6375931"/>
                </a:moveTo>
                <a:lnTo>
                  <a:pt x="8887527" y="6375931"/>
                </a:lnTo>
                <a:lnTo>
                  <a:pt x="8887527" y="6466399"/>
                </a:lnTo>
                <a:lnTo>
                  <a:pt x="8924384" y="6466399"/>
                </a:lnTo>
                <a:lnTo>
                  <a:pt x="8924384" y="6375931"/>
                </a:lnTo>
                <a:close/>
              </a:path>
              <a:path w="9415145" h="8568690">
                <a:moveTo>
                  <a:pt x="9020242" y="6376349"/>
                </a:moveTo>
                <a:lnTo>
                  <a:pt x="8983384" y="6376349"/>
                </a:lnTo>
                <a:lnTo>
                  <a:pt x="8983384" y="6594563"/>
                </a:lnTo>
                <a:lnTo>
                  <a:pt x="9018566" y="6594563"/>
                </a:lnTo>
                <a:lnTo>
                  <a:pt x="9054601" y="6545141"/>
                </a:lnTo>
                <a:lnTo>
                  <a:pt x="9020242" y="6545141"/>
                </a:lnTo>
                <a:lnTo>
                  <a:pt x="9020242" y="6376349"/>
                </a:lnTo>
                <a:close/>
              </a:path>
              <a:path w="9415145" h="8568690">
                <a:moveTo>
                  <a:pt x="9176049" y="6429123"/>
                </a:moveTo>
                <a:lnTo>
                  <a:pt x="9139191" y="6429123"/>
                </a:lnTo>
                <a:lnTo>
                  <a:pt x="9139191" y="6594563"/>
                </a:lnTo>
                <a:lnTo>
                  <a:pt x="9176049" y="6594563"/>
                </a:lnTo>
                <a:lnTo>
                  <a:pt x="9176049" y="6429123"/>
                </a:lnTo>
                <a:close/>
              </a:path>
              <a:path w="9415145" h="8568690">
                <a:moveTo>
                  <a:pt x="9176049" y="6375931"/>
                </a:moveTo>
                <a:lnTo>
                  <a:pt x="9142542" y="6375931"/>
                </a:lnTo>
                <a:lnTo>
                  <a:pt x="9020242" y="6545141"/>
                </a:lnTo>
                <a:lnTo>
                  <a:pt x="9054601" y="6545141"/>
                </a:lnTo>
                <a:lnTo>
                  <a:pt x="9139191" y="6429123"/>
                </a:lnTo>
                <a:lnTo>
                  <a:pt x="9176049" y="6429123"/>
                </a:lnTo>
                <a:lnTo>
                  <a:pt x="9176049" y="6375931"/>
                </a:lnTo>
                <a:close/>
              </a:path>
              <a:path w="9415145" h="8568690">
                <a:moveTo>
                  <a:pt x="9251276" y="6375931"/>
                </a:moveTo>
                <a:lnTo>
                  <a:pt x="9210649" y="6375931"/>
                </a:lnTo>
                <a:lnTo>
                  <a:pt x="9291484" y="6485666"/>
                </a:lnTo>
                <a:lnTo>
                  <a:pt x="9210229" y="6594563"/>
                </a:lnTo>
                <a:lnTo>
                  <a:pt x="9251276" y="6594563"/>
                </a:lnTo>
                <a:lnTo>
                  <a:pt x="9309075" y="6514565"/>
                </a:lnTo>
                <a:lnTo>
                  <a:pt x="9312425" y="6508283"/>
                </a:lnTo>
                <a:lnTo>
                  <a:pt x="9350662" y="6508283"/>
                </a:lnTo>
                <a:lnTo>
                  <a:pt x="9333786" y="6485666"/>
                </a:lnTo>
                <a:lnTo>
                  <a:pt x="9350447" y="6463049"/>
                </a:lnTo>
                <a:lnTo>
                  <a:pt x="9312425" y="6463049"/>
                </a:lnTo>
                <a:lnTo>
                  <a:pt x="9309075" y="6456347"/>
                </a:lnTo>
                <a:lnTo>
                  <a:pt x="9251276" y="6375931"/>
                </a:lnTo>
                <a:close/>
              </a:path>
              <a:path w="9415145" h="8568690">
                <a:moveTo>
                  <a:pt x="9350662" y="6508283"/>
                </a:moveTo>
                <a:lnTo>
                  <a:pt x="9312425" y="6508283"/>
                </a:lnTo>
                <a:lnTo>
                  <a:pt x="9316195" y="6514565"/>
                </a:lnTo>
                <a:lnTo>
                  <a:pt x="9373994" y="6594563"/>
                </a:lnTo>
                <a:lnTo>
                  <a:pt x="9415040" y="6594563"/>
                </a:lnTo>
                <a:lnTo>
                  <a:pt x="9350662" y="6508283"/>
                </a:lnTo>
                <a:close/>
              </a:path>
              <a:path w="9415145" h="8568690">
                <a:moveTo>
                  <a:pt x="9414621" y="6375931"/>
                </a:moveTo>
                <a:lnTo>
                  <a:pt x="9373576" y="6375931"/>
                </a:lnTo>
                <a:lnTo>
                  <a:pt x="9316195" y="6456347"/>
                </a:lnTo>
                <a:lnTo>
                  <a:pt x="9312425" y="6463049"/>
                </a:lnTo>
                <a:lnTo>
                  <a:pt x="9350447" y="6463049"/>
                </a:lnTo>
                <a:lnTo>
                  <a:pt x="9414621" y="6375931"/>
                </a:lnTo>
                <a:close/>
              </a:path>
              <a:path w="9415145" h="8568690">
                <a:moveTo>
                  <a:pt x="33087" y="7167111"/>
                </a:moveTo>
                <a:lnTo>
                  <a:pt x="2931" y="7180514"/>
                </a:lnTo>
                <a:lnTo>
                  <a:pt x="9423" y="7190618"/>
                </a:lnTo>
                <a:lnTo>
                  <a:pt x="17172" y="7199571"/>
                </a:lnTo>
                <a:lnTo>
                  <a:pt x="61045" y="7222816"/>
                </a:lnTo>
                <a:lnTo>
                  <a:pt x="90468" y="7225748"/>
                </a:lnTo>
                <a:lnTo>
                  <a:pt x="108059" y="7224701"/>
                </a:lnTo>
                <a:lnTo>
                  <a:pt x="150780" y="7208994"/>
                </a:lnTo>
                <a:lnTo>
                  <a:pt x="164094" y="7195592"/>
                </a:lnTo>
                <a:lnTo>
                  <a:pt x="88793" y="7195592"/>
                </a:lnTo>
                <a:lnTo>
                  <a:pt x="79107" y="7195121"/>
                </a:lnTo>
                <a:lnTo>
                  <a:pt x="42197" y="7179048"/>
                </a:lnTo>
                <a:lnTo>
                  <a:pt x="37250" y="7173446"/>
                </a:lnTo>
                <a:lnTo>
                  <a:pt x="33087" y="7167111"/>
                </a:lnTo>
                <a:close/>
              </a:path>
              <a:path w="9415145" h="8568690">
                <a:moveTo>
                  <a:pt x="155488" y="7030989"/>
                </a:moveTo>
                <a:lnTo>
                  <a:pt x="87955" y="7030989"/>
                </a:lnTo>
                <a:lnTo>
                  <a:pt x="97771" y="7031565"/>
                </a:lnTo>
                <a:lnTo>
                  <a:pt x="106279" y="7033293"/>
                </a:lnTo>
                <a:lnTo>
                  <a:pt x="129838" y="7063659"/>
                </a:lnTo>
                <a:lnTo>
                  <a:pt x="129289" y="7070491"/>
                </a:lnTo>
                <a:lnTo>
                  <a:pt x="108199" y="7096747"/>
                </a:lnTo>
                <a:lnTo>
                  <a:pt x="75809" y="7096747"/>
                </a:lnTo>
                <a:lnTo>
                  <a:pt x="75809" y="7121039"/>
                </a:lnTo>
                <a:lnTo>
                  <a:pt x="98007" y="7121039"/>
                </a:lnTo>
                <a:lnTo>
                  <a:pt x="107483" y="7121851"/>
                </a:lnTo>
                <a:lnTo>
                  <a:pt x="139603" y="7149494"/>
                </a:lnTo>
                <a:lnTo>
                  <a:pt x="140309" y="7157059"/>
                </a:lnTo>
                <a:lnTo>
                  <a:pt x="139446" y="7165409"/>
                </a:lnTo>
                <a:lnTo>
                  <a:pt x="110153" y="7192974"/>
                </a:lnTo>
                <a:lnTo>
                  <a:pt x="88793" y="7195592"/>
                </a:lnTo>
                <a:lnTo>
                  <a:pt x="164094" y="7195592"/>
                </a:lnTo>
                <a:lnTo>
                  <a:pt x="168685" y="7188890"/>
                </a:lnTo>
                <a:lnTo>
                  <a:pt x="173162" y="7176325"/>
                </a:lnTo>
                <a:lnTo>
                  <a:pt x="174654" y="7162085"/>
                </a:lnTo>
                <a:lnTo>
                  <a:pt x="173999" y="7152583"/>
                </a:lnTo>
                <a:lnTo>
                  <a:pt x="151409" y="7115699"/>
                </a:lnTo>
                <a:lnTo>
                  <a:pt x="134027" y="7107636"/>
                </a:lnTo>
                <a:lnTo>
                  <a:pt x="140702" y="7103893"/>
                </a:lnTo>
                <a:lnTo>
                  <a:pt x="162455" y="7066669"/>
                </a:lnTo>
                <a:lnTo>
                  <a:pt x="162926" y="7059051"/>
                </a:lnTo>
                <a:lnTo>
                  <a:pt x="161644" y="7046015"/>
                </a:lnTo>
                <a:lnTo>
                  <a:pt x="157796" y="7034549"/>
                </a:lnTo>
                <a:lnTo>
                  <a:pt x="155488" y="7030989"/>
                </a:lnTo>
                <a:close/>
              </a:path>
              <a:path w="9415145" h="8568690">
                <a:moveTo>
                  <a:pt x="89630" y="7000833"/>
                </a:moveTo>
                <a:lnTo>
                  <a:pt x="42721" y="7012142"/>
                </a:lnTo>
                <a:lnTo>
                  <a:pt x="12565" y="7042717"/>
                </a:lnTo>
                <a:lnTo>
                  <a:pt x="40627" y="7057795"/>
                </a:lnTo>
                <a:lnTo>
                  <a:pt x="48925" y="7046067"/>
                </a:lnTo>
                <a:lnTo>
                  <a:pt x="59579" y="7037691"/>
                </a:lnTo>
                <a:lnTo>
                  <a:pt x="72589" y="7032665"/>
                </a:lnTo>
                <a:lnTo>
                  <a:pt x="87955" y="7030989"/>
                </a:lnTo>
                <a:lnTo>
                  <a:pt x="155488" y="7030989"/>
                </a:lnTo>
                <a:lnTo>
                  <a:pt x="151382" y="7024655"/>
                </a:lnTo>
                <a:lnTo>
                  <a:pt x="142404" y="7016331"/>
                </a:lnTo>
                <a:lnTo>
                  <a:pt x="131409" y="7009550"/>
                </a:lnTo>
                <a:lnTo>
                  <a:pt x="118949" y="7004708"/>
                </a:lnTo>
                <a:lnTo>
                  <a:pt x="105022" y="7001802"/>
                </a:lnTo>
                <a:lnTo>
                  <a:pt x="89630" y="7000833"/>
                </a:lnTo>
                <a:close/>
              </a:path>
              <a:path w="9415145" h="8568690">
                <a:moveTo>
                  <a:pt x="314430" y="7000415"/>
                </a:moveTo>
                <a:lnTo>
                  <a:pt x="270060" y="7009367"/>
                </a:lnTo>
                <a:lnTo>
                  <a:pt x="234956" y="7034445"/>
                </a:lnTo>
                <a:lnTo>
                  <a:pt x="212051" y="7070883"/>
                </a:lnTo>
                <a:lnTo>
                  <a:pt x="204301" y="7113500"/>
                </a:lnTo>
                <a:lnTo>
                  <a:pt x="204301" y="7114338"/>
                </a:lnTo>
                <a:lnTo>
                  <a:pt x="212051" y="7156797"/>
                </a:lnTo>
                <a:lnTo>
                  <a:pt x="234642" y="7193184"/>
                </a:lnTo>
                <a:lnTo>
                  <a:pt x="269667" y="7218287"/>
                </a:lnTo>
                <a:lnTo>
                  <a:pt x="314430" y="7227005"/>
                </a:lnTo>
                <a:lnTo>
                  <a:pt x="330451" y="7226036"/>
                </a:lnTo>
                <a:lnTo>
                  <a:pt x="372230" y="7211507"/>
                </a:lnTo>
                <a:lnTo>
                  <a:pt x="392117" y="7195173"/>
                </a:lnTo>
                <a:lnTo>
                  <a:pt x="314430" y="7195173"/>
                </a:lnTo>
                <a:lnTo>
                  <a:pt x="304614" y="7194518"/>
                </a:lnTo>
                <a:lnTo>
                  <a:pt x="263228" y="7171928"/>
                </a:lnTo>
                <a:lnTo>
                  <a:pt x="244380" y="7135908"/>
                </a:lnTo>
                <a:lnTo>
                  <a:pt x="241972" y="7114338"/>
                </a:lnTo>
                <a:lnTo>
                  <a:pt x="242574" y="7103108"/>
                </a:lnTo>
                <a:lnTo>
                  <a:pt x="257024" y="7064130"/>
                </a:lnTo>
                <a:lnTo>
                  <a:pt x="286395" y="7038607"/>
                </a:lnTo>
                <a:lnTo>
                  <a:pt x="314430" y="7032246"/>
                </a:lnTo>
                <a:lnTo>
                  <a:pt x="391749" y="7032246"/>
                </a:lnTo>
                <a:lnTo>
                  <a:pt x="383669" y="7024733"/>
                </a:lnTo>
                <a:lnTo>
                  <a:pt x="371811" y="7016331"/>
                </a:lnTo>
                <a:lnTo>
                  <a:pt x="358958" y="7009367"/>
                </a:lnTo>
                <a:lnTo>
                  <a:pt x="345110" y="7004394"/>
                </a:lnTo>
                <a:lnTo>
                  <a:pt x="330268" y="7001409"/>
                </a:lnTo>
                <a:lnTo>
                  <a:pt x="314430" y="7000415"/>
                </a:lnTo>
                <a:close/>
              </a:path>
              <a:path w="9415145" h="8568690">
                <a:moveTo>
                  <a:pt x="391749" y="7032246"/>
                </a:moveTo>
                <a:lnTo>
                  <a:pt x="314430" y="7032246"/>
                </a:lnTo>
                <a:lnTo>
                  <a:pt x="324247" y="7032926"/>
                </a:lnTo>
                <a:lnTo>
                  <a:pt x="333592" y="7034968"/>
                </a:lnTo>
                <a:lnTo>
                  <a:pt x="365842" y="7055910"/>
                </a:lnTo>
                <a:lnTo>
                  <a:pt x="384795" y="7091930"/>
                </a:lnTo>
                <a:lnTo>
                  <a:pt x="387308" y="7113500"/>
                </a:lnTo>
                <a:lnTo>
                  <a:pt x="386679" y="7124573"/>
                </a:lnTo>
                <a:lnTo>
                  <a:pt x="371994" y="7163708"/>
                </a:lnTo>
                <a:lnTo>
                  <a:pt x="342466" y="7189047"/>
                </a:lnTo>
                <a:lnTo>
                  <a:pt x="314430" y="7195173"/>
                </a:lnTo>
                <a:lnTo>
                  <a:pt x="392117" y="7195173"/>
                </a:lnTo>
                <a:lnTo>
                  <a:pt x="416993" y="7156797"/>
                </a:lnTo>
                <a:lnTo>
                  <a:pt x="424978" y="7114338"/>
                </a:lnTo>
                <a:lnTo>
                  <a:pt x="424978" y="7113500"/>
                </a:lnTo>
                <a:lnTo>
                  <a:pt x="424113" y="7098945"/>
                </a:lnTo>
                <a:lnTo>
                  <a:pt x="410763" y="7057795"/>
                </a:lnTo>
                <a:lnTo>
                  <a:pt x="394114" y="7034445"/>
                </a:lnTo>
                <a:lnTo>
                  <a:pt x="391749" y="7032246"/>
                </a:lnTo>
                <a:close/>
              </a:path>
              <a:path w="9415145" h="8568690">
                <a:moveTo>
                  <a:pt x="661072" y="6910784"/>
                </a:moveTo>
                <a:lnTo>
                  <a:pt x="568510" y="6938846"/>
                </a:lnTo>
                <a:lnTo>
                  <a:pt x="523275" y="6958112"/>
                </a:lnTo>
                <a:lnTo>
                  <a:pt x="490187" y="6987849"/>
                </a:lnTo>
                <a:lnTo>
                  <a:pt x="470083" y="7033922"/>
                </a:lnTo>
                <a:lnTo>
                  <a:pt x="463801" y="7082689"/>
                </a:lnTo>
                <a:lnTo>
                  <a:pt x="463382" y="7102191"/>
                </a:lnTo>
                <a:lnTo>
                  <a:pt x="465110" y="7130253"/>
                </a:lnTo>
                <a:lnTo>
                  <a:pt x="478931" y="7176326"/>
                </a:lnTo>
                <a:lnTo>
                  <a:pt x="506496" y="7208628"/>
                </a:lnTo>
                <a:lnTo>
                  <a:pt x="547332" y="7224963"/>
                </a:lnTo>
                <a:lnTo>
                  <a:pt x="572698" y="7227005"/>
                </a:lnTo>
                <a:lnTo>
                  <a:pt x="589609" y="7226167"/>
                </a:lnTo>
                <a:lnTo>
                  <a:pt x="632173" y="7213602"/>
                </a:lnTo>
                <a:lnTo>
                  <a:pt x="572698" y="7195173"/>
                </a:lnTo>
                <a:lnTo>
                  <a:pt x="556521" y="7193890"/>
                </a:lnTo>
                <a:lnTo>
                  <a:pt x="519925" y="7174650"/>
                </a:lnTo>
                <a:lnTo>
                  <a:pt x="502648" y="7137505"/>
                </a:lnTo>
                <a:lnTo>
                  <a:pt x="501496" y="7122296"/>
                </a:lnTo>
                <a:lnTo>
                  <a:pt x="502753" y="7105909"/>
                </a:lnTo>
                <a:lnTo>
                  <a:pt x="506522" y="7091512"/>
                </a:lnTo>
                <a:lnTo>
                  <a:pt x="512805" y="7079104"/>
                </a:lnTo>
                <a:lnTo>
                  <a:pt x="521600" y="7068685"/>
                </a:lnTo>
                <a:lnTo>
                  <a:pt x="524366" y="7066591"/>
                </a:lnTo>
                <a:lnTo>
                  <a:pt x="498564" y="7066591"/>
                </a:lnTo>
                <a:lnTo>
                  <a:pt x="506260" y="7029131"/>
                </a:lnTo>
                <a:lnTo>
                  <a:pt x="527254" y="6995388"/>
                </a:lnTo>
                <a:lnTo>
                  <a:pt x="562070" y="6973871"/>
                </a:lnTo>
                <a:lnTo>
                  <a:pt x="663166" y="6942615"/>
                </a:lnTo>
                <a:lnTo>
                  <a:pt x="661072" y="6910784"/>
                </a:lnTo>
                <a:close/>
              </a:path>
              <a:path w="9415145" h="8568690">
                <a:moveTo>
                  <a:pt x="656645" y="7049837"/>
                </a:moveTo>
                <a:lnTo>
                  <a:pt x="572698" y="7049837"/>
                </a:lnTo>
                <a:lnTo>
                  <a:pt x="588876" y="7051093"/>
                </a:lnTo>
                <a:lnTo>
                  <a:pt x="603064" y="7054863"/>
                </a:lnTo>
                <a:lnTo>
                  <a:pt x="633534" y="7080752"/>
                </a:lnTo>
                <a:lnTo>
                  <a:pt x="643900" y="7122296"/>
                </a:lnTo>
                <a:lnTo>
                  <a:pt x="642722" y="7138028"/>
                </a:lnTo>
                <a:lnTo>
                  <a:pt x="625052" y="7175487"/>
                </a:lnTo>
                <a:lnTo>
                  <a:pt x="588692" y="7193943"/>
                </a:lnTo>
                <a:lnTo>
                  <a:pt x="572698" y="7195173"/>
                </a:lnTo>
                <a:lnTo>
                  <a:pt x="655581" y="7195173"/>
                </a:lnTo>
                <a:lnTo>
                  <a:pt x="678454" y="7150462"/>
                </a:lnTo>
                <a:lnTo>
                  <a:pt x="681595" y="7120620"/>
                </a:lnTo>
                <a:lnTo>
                  <a:pt x="680875" y="7106930"/>
                </a:lnTo>
                <a:lnTo>
                  <a:pt x="669449" y="7068266"/>
                </a:lnTo>
                <a:lnTo>
                  <a:pt x="662905" y="7057402"/>
                </a:lnTo>
                <a:lnTo>
                  <a:pt x="656645" y="7049837"/>
                </a:lnTo>
                <a:close/>
              </a:path>
              <a:path w="9415145" h="8568690">
                <a:moveTo>
                  <a:pt x="581912" y="7019681"/>
                </a:moveTo>
                <a:lnTo>
                  <a:pt x="542568" y="7026749"/>
                </a:lnTo>
                <a:lnTo>
                  <a:pt x="504690" y="7056120"/>
                </a:lnTo>
                <a:lnTo>
                  <a:pt x="498564" y="7066591"/>
                </a:lnTo>
                <a:lnTo>
                  <a:pt x="524366" y="7066591"/>
                </a:lnTo>
                <a:lnTo>
                  <a:pt x="532490" y="7060439"/>
                </a:lnTo>
                <a:lnTo>
                  <a:pt x="544636" y="7054549"/>
                </a:lnTo>
                <a:lnTo>
                  <a:pt x="558039" y="7051015"/>
                </a:lnTo>
                <a:lnTo>
                  <a:pt x="572698" y="7049837"/>
                </a:lnTo>
                <a:lnTo>
                  <a:pt x="656645" y="7049837"/>
                </a:lnTo>
                <a:lnTo>
                  <a:pt x="654999" y="7047848"/>
                </a:lnTo>
                <a:lnTo>
                  <a:pt x="610707" y="7022927"/>
                </a:lnTo>
                <a:lnTo>
                  <a:pt x="596860" y="7020492"/>
                </a:lnTo>
                <a:lnTo>
                  <a:pt x="581912" y="7019681"/>
                </a:lnTo>
                <a:close/>
              </a:path>
              <a:path w="9415145" h="8568690">
                <a:moveTo>
                  <a:pt x="759198" y="7004184"/>
                </a:moveTo>
                <a:lnTo>
                  <a:pt x="726528" y="7004184"/>
                </a:lnTo>
                <a:lnTo>
                  <a:pt x="726528" y="7312028"/>
                </a:lnTo>
                <a:lnTo>
                  <a:pt x="763386" y="7312028"/>
                </a:lnTo>
                <a:lnTo>
                  <a:pt x="763386" y="7179676"/>
                </a:lnTo>
                <a:lnTo>
                  <a:pt x="790519" y="7179676"/>
                </a:lnTo>
                <a:lnTo>
                  <a:pt x="782626" y="7172556"/>
                </a:lnTo>
                <a:lnTo>
                  <a:pt x="775009" y="7163760"/>
                </a:lnTo>
                <a:lnTo>
                  <a:pt x="768595" y="7154127"/>
                </a:lnTo>
                <a:lnTo>
                  <a:pt x="763386" y="7143656"/>
                </a:lnTo>
                <a:lnTo>
                  <a:pt x="763386" y="7081250"/>
                </a:lnTo>
                <a:lnTo>
                  <a:pt x="788516" y="7046801"/>
                </a:lnTo>
                <a:lnTo>
                  <a:pt x="790936" y="7045230"/>
                </a:lnTo>
                <a:lnTo>
                  <a:pt x="759198" y="7045230"/>
                </a:lnTo>
                <a:lnTo>
                  <a:pt x="759198" y="7004184"/>
                </a:lnTo>
                <a:close/>
              </a:path>
              <a:path w="9415145" h="8568690">
                <a:moveTo>
                  <a:pt x="790519" y="7179676"/>
                </a:moveTo>
                <a:lnTo>
                  <a:pt x="763386" y="7179676"/>
                </a:lnTo>
                <a:lnTo>
                  <a:pt x="770009" y="7189493"/>
                </a:lnTo>
                <a:lnTo>
                  <a:pt x="807311" y="7219465"/>
                </a:lnTo>
                <a:lnTo>
                  <a:pt x="844221" y="7227005"/>
                </a:lnTo>
                <a:lnTo>
                  <a:pt x="858252" y="7226062"/>
                </a:lnTo>
                <a:lnTo>
                  <a:pt x="895319" y="7211927"/>
                </a:lnTo>
                <a:lnTo>
                  <a:pt x="913713" y="7195173"/>
                </a:lnTo>
                <a:lnTo>
                  <a:pt x="832913" y="7195173"/>
                </a:lnTo>
                <a:lnTo>
                  <a:pt x="821997" y="7194257"/>
                </a:lnTo>
                <a:lnTo>
                  <a:pt x="811447" y="7191508"/>
                </a:lnTo>
                <a:lnTo>
                  <a:pt x="801264" y="7186927"/>
                </a:lnTo>
                <a:lnTo>
                  <a:pt x="791448" y="7180514"/>
                </a:lnTo>
                <a:lnTo>
                  <a:pt x="790519" y="7179676"/>
                </a:lnTo>
                <a:close/>
              </a:path>
              <a:path w="9415145" h="8568690">
                <a:moveTo>
                  <a:pt x="910502" y="7032246"/>
                </a:moveTo>
                <a:lnTo>
                  <a:pt x="829562" y="7032246"/>
                </a:lnTo>
                <a:lnTo>
                  <a:pt x="839954" y="7032953"/>
                </a:lnTo>
                <a:lnTo>
                  <a:pt x="849771" y="7035073"/>
                </a:lnTo>
                <a:lnTo>
                  <a:pt x="882963" y="7056329"/>
                </a:lnTo>
                <a:lnTo>
                  <a:pt x="902021" y="7092244"/>
                </a:lnTo>
                <a:lnTo>
                  <a:pt x="904534" y="7113500"/>
                </a:lnTo>
                <a:lnTo>
                  <a:pt x="903958" y="7123657"/>
                </a:lnTo>
                <a:lnTo>
                  <a:pt x="890476" y="7161850"/>
                </a:lnTo>
                <a:lnTo>
                  <a:pt x="862283" y="7188576"/>
                </a:lnTo>
                <a:lnTo>
                  <a:pt x="832913" y="7195173"/>
                </a:lnTo>
                <a:lnTo>
                  <a:pt x="913713" y="7195173"/>
                </a:lnTo>
                <a:lnTo>
                  <a:pt x="935161" y="7157164"/>
                </a:lnTo>
                <a:lnTo>
                  <a:pt x="942229" y="7113500"/>
                </a:lnTo>
                <a:lnTo>
                  <a:pt x="941731" y="7102532"/>
                </a:lnTo>
                <a:lnTo>
                  <a:pt x="930109" y="7061224"/>
                </a:lnTo>
                <a:lnTo>
                  <a:pt x="912910" y="7034759"/>
                </a:lnTo>
                <a:lnTo>
                  <a:pt x="910502" y="7032246"/>
                </a:lnTo>
                <a:close/>
              </a:path>
              <a:path w="9415145" h="8568690">
                <a:moveTo>
                  <a:pt x="838776" y="7000415"/>
                </a:moveTo>
                <a:lnTo>
                  <a:pt x="793123" y="7012980"/>
                </a:lnTo>
                <a:lnTo>
                  <a:pt x="759198" y="7045230"/>
                </a:lnTo>
                <a:lnTo>
                  <a:pt x="790936" y="7045230"/>
                </a:lnTo>
                <a:lnTo>
                  <a:pt x="795008" y="7042586"/>
                </a:lnTo>
                <a:lnTo>
                  <a:pt x="801919" y="7038947"/>
                </a:lnTo>
                <a:lnTo>
                  <a:pt x="809144" y="7036015"/>
                </a:lnTo>
                <a:lnTo>
                  <a:pt x="816159" y="7033921"/>
                </a:lnTo>
                <a:lnTo>
                  <a:pt x="822965" y="7032665"/>
                </a:lnTo>
                <a:lnTo>
                  <a:pt x="829562" y="7032246"/>
                </a:lnTo>
                <a:lnTo>
                  <a:pt x="910502" y="7032246"/>
                </a:lnTo>
                <a:lnTo>
                  <a:pt x="905685" y="7027220"/>
                </a:lnTo>
                <a:lnTo>
                  <a:pt x="870582" y="7005598"/>
                </a:lnTo>
                <a:lnTo>
                  <a:pt x="849849" y="7000991"/>
                </a:lnTo>
                <a:lnTo>
                  <a:pt x="838776" y="7000415"/>
                </a:lnTo>
                <a:close/>
              </a:path>
              <a:path w="9415145" h="8568690">
                <a:moveTo>
                  <a:pt x="1063711" y="7091302"/>
                </a:moveTo>
                <a:lnTo>
                  <a:pt x="1015126" y="7099678"/>
                </a:lnTo>
                <a:lnTo>
                  <a:pt x="982038" y="7123552"/>
                </a:lnTo>
                <a:lnTo>
                  <a:pt x="970310" y="7159572"/>
                </a:lnTo>
                <a:lnTo>
                  <a:pt x="970912" y="7168787"/>
                </a:lnTo>
                <a:lnTo>
                  <a:pt x="991461" y="7207529"/>
                </a:lnTo>
                <a:lnTo>
                  <a:pt x="1035099" y="7226455"/>
                </a:lnTo>
                <a:lnTo>
                  <a:pt x="1045701" y="7227005"/>
                </a:lnTo>
                <a:lnTo>
                  <a:pt x="1057035" y="7226376"/>
                </a:lnTo>
                <a:lnTo>
                  <a:pt x="1102322" y="7211403"/>
                </a:lnTo>
                <a:lnTo>
                  <a:pt x="1118437" y="7199361"/>
                </a:lnTo>
                <a:lnTo>
                  <a:pt x="1055334" y="7199361"/>
                </a:lnTo>
                <a:lnTo>
                  <a:pt x="1047481" y="7198969"/>
                </a:lnTo>
                <a:lnTo>
                  <a:pt x="1010937" y="7177163"/>
                </a:lnTo>
                <a:lnTo>
                  <a:pt x="1005492" y="7163621"/>
                </a:lnTo>
                <a:lnTo>
                  <a:pt x="1005608" y="7155663"/>
                </a:lnTo>
                <a:lnTo>
                  <a:pt x="1032115" y="7121536"/>
                </a:lnTo>
                <a:lnTo>
                  <a:pt x="1068318" y="7115175"/>
                </a:lnTo>
                <a:lnTo>
                  <a:pt x="1160462" y="7115175"/>
                </a:lnTo>
                <a:lnTo>
                  <a:pt x="1160462" y="7100516"/>
                </a:lnTo>
                <a:lnTo>
                  <a:pt x="1123604" y="7100516"/>
                </a:lnTo>
                <a:lnTo>
                  <a:pt x="1117086" y="7098370"/>
                </a:lnTo>
                <a:lnTo>
                  <a:pt x="1110097" y="7096537"/>
                </a:lnTo>
                <a:lnTo>
                  <a:pt x="1071145" y="7091459"/>
                </a:lnTo>
                <a:lnTo>
                  <a:pt x="1063711" y="7091302"/>
                </a:lnTo>
                <a:close/>
              </a:path>
              <a:path w="9415145" h="8568690">
                <a:moveTo>
                  <a:pt x="1160462" y="7188471"/>
                </a:moveTo>
                <a:lnTo>
                  <a:pt x="1128630" y="7188471"/>
                </a:lnTo>
                <a:lnTo>
                  <a:pt x="1129468" y="7202293"/>
                </a:lnTo>
                <a:lnTo>
                  <a:pt x="1147617" y="7224491"/>
                </a:lnTo>
                <a:lnTo>
                  <a:pt x="1157948" y="7224491"/>
                </a:lnTo>
                <a:lnTo>
                  <a:pt x="1160043" y="7224352"/>
                </a:lnTo>
                <a:lnTo>
                  <a:pt x="1162556" y="7224073"/>
                </a:lnTo>
                <a:lnTo>
                  <a:pt x="1165348" y="7223793"/>
                </a:lnTo>
                <a:lnTo>
                  <a:pt x="1168559" y="7223375"/>
                </a:lnTo>
                <a:lnTo>
                  <a:pt x="1172189" y="7222816"/>
                </a:lnTo>
                <a:lnTo>
                  <a:pt x="1172189" y="7194336"/>
                </a:lnTo>
                <a:lnTo>
                  <a:pt x="1164371" y="7194056"/>
                </a:lnTo>
                <a:lnTo>
                  <a:pt x="1160462" y="7189588"/>
                </a:lnTo>
                <a:lnTo>
                  <a:pt x="1160462" y="7188471"/>
                </a:lnTo>
                <a:close/>
              </a:path>
              <a:path w="9415145" h="8568690">
                <a:moveTo>
                  <a:pt x="1160462" y="7115175"/>
                </a:moveTo>
                <a:lnTo>
                  <a:pt x="1068318" y="7115175"/>
                </a:lnTo>
                <a:lnTo>
                  <a:pt x="1082453" y="7115829"/>
                </a:lnTo>
                <a:lnTo>
                  <a:pt x="1096380" y="7117793"/>
                </a:lnTo>
                <a:lnTo>
                  <a:pt x="1110097" y="7121065"/>
                </a:lnTo>
                <a:lnTo>
                  <a:pt x="1123604" y="7125646"/>
                </a:lnTo>
                <a:lnTo>
                  <a:pt x="1123604" y="7155663"/>
                </a:lnTo>
                <a:lnTo>
                  <a:pt x="1095359" y="7188891"/>
                </a:lnTo>
                <a:lnTo>
                  <a:pt x="1055334" y="7199361"/>
                </a:lnTo>
                <a:lnTo>
                  <a:pt x="1118437" y="7199361"/>
                </a:lnTo>
                <a:lnTo>
                  <a:pt x="1120960" y="7197162"/>
                </a:lnTo>
                <a:lnTo>
                  <a:pt x="1128630" y="7188471"/>
                </a:lnTo>
                <a:lnTo>
                  <a:pt x="1160462" y="7188471"/>
                </a:lnTo>
                <a:lnTo>
                  <a:pt x="1160462" y="7115175"/>
                </a:lnTo>
                <a:close/>
              </a:path>
              <a:path w="9415145" h="8568690">
                <a:moveTo>
                  <a:pt x="1141791" y="7030571"/>
                </a:moveTo>
                <a:lnTo>
                  <a:pt x="1065805" y="7030571"/>
                </a:lnTo>
                <a:lnTo>
                  <a:pt x="1078841" y="7031487"/>
                </a:lnTo>
                <a:lnTo>
                  <a:pt x="1090307" y="7034236"/>
                </a:lnTo>
                <a:lnTo>
                  <a:pt x="1119835" y="7062193"/>
                </a:lnTo>
                <a:lnTo>
                  <a:pt x="1123604" y="7084600"/>
                </a:lnTo>
                <a:lnTo>
                  <a:pt x="1123604" y="7100516"/>
                </a:lnTo>
                <a:lnTo>
                  <a:pt x="1160462" y="7100516"/>
                </a:lnTo>
                <a:lnTo>
                  <a:pt x="1160462" y="7088370"/>
                </a:lnTo>
                <a:lnTo>
                  <a:pt x="1158943" y="7068789"/>
                </a:lnTo>
                <a:lnTo>
                  <a:pt x="1154388" y="7051512"/>
                </a:lnTo>
                <a:lnTo>
                  <a:pt x="1146797" y="7036539"/>
                </a:lnTo>
                <a:lnTo>
                  <a:pt x="1141791" y="7030571"/>
                </a:lnTo>
                <a:close/>
              </a:path>
              <a:path w="9415145" h="8568690">
                <a:moveTo>
                  <a:pt x="1069993" y="7000415"/>
                </a:moveTo>
                <a:lnTo>
                  <a:pt x="1025597" y="7007953"/>
                </a:lnTo>
                <a:lnTo>
                  <a:pt x="982875" y="7029733"/>
                </a:lnTo>
                <a:lnTo>
                  <a:pt x="996278" y="7055701"/>
                </a:lnTo>
                <a:lnTo>
                  <a:pt x="1005362" y="7049994"/>
                </a:lnTo>
                <a:lnTo>
                  <a:pt x="1014183" y="7045020"/>
                </a:lnTo>
                <a:lnTo>
                  <a:pt x="1056878" y="7030990"/>
                </a:lnTo>
                <a:lnTo>
                  <a:pt x="1065805" y="7030571"/>
                </a:lnTo>
                <a:lnTo>
                  <a:pt x="1141791" y="7030571"/>
                </a:lnTo>
                <a:lnTo>
                  <a:pt x="1136169" y="7023869"/>
                </a:lnTo>
                <a:lnTo>
                  <a:pt x="1122923" y="7013608"/>
                </a:lnTo>
                <a:lnTo>
                  <a:pt x="1107479" y="7006278"/>
                </a:lnTo>
                <a:lnTo>
                  <a:pt x="1089835" y="7001880"/>
                </a:lnTo>
                <a:lnTo>
                  <a:pt x="1069993" y="7000415"/>
                </a:lnTo>
                <a:close/>
              </a:path>
              <a:path w="9415145" h="8568690">
                <a:moveTo>
                  <a:pt x="1252903" y="7004184"/>
                </a:moveTo>
                <a:lnTo>
                  <a:pt x="1211438" y="7004184"/>
                </a:lnTo>
                <a:lnTo>
                  <a:pt x="1284735" y="7110149"/>
                </a:lnTo>
                <a:lnTo>
                  <a:pt x="1204318" y="7222816"/>
                </a:lnTo>
                <a:lnTo>
                  <a:pt x="1246621" y="7222816"/>
                </a:lnTo>
                <a:lnTo>
                  <a:pt x="1315728" y="7127322"/>
                </a:lnTo>
                <a:lnTo>
                  <a:pt x="1443648" y="7127322"/>
                </a:lnTo>
                <a:lnTo>
                  <a:pt x="1431327" y="7110149"/>
                </a:lnTo>
                <a:lnTo>
                  <a:pt x="1441757" y="7095071"/>
                </a:lnTo>
                <a:lnTo>
                  <a:pt x="1315728" y="7095071"/>
                </a:lnTo>
                <a:lnTo>
                  <a:pt x="1252903" y="7004184"/>
                </a:lnTo>
                <a:close/>
              </a:path>
              <a:path w="9415145" h="8568690">
                <a:moveTo>
                  <a:pt x="1376878" y="7127322"/>
                </a:moveTo>
                <a:lnTo>
                  <a:pt x="1339183" y="7127322"/>
                </a:lnTo>
                <a:lnTo>
                  <a:pt x="1339183" y="7222816"/>
                </a:lnTo>
                <a:lnTo>
                  <a:pt x="1376878" y="7222816"/>
                </a:lnTo>
                <a:lnTo>
                  <a:pt x="1376878" y="7127322"/>
                </a:lnTo>
                <a:close/>
              </a:path>
              <a:path w="9415145" h="8568690">
                <a:moveTo>
                  <a:pt x="1443648" y="7127322"/>
                </a:moveTo>
                <a:lnTo>
                  <a:pt x="1401171" y="7127322"/>
                </a:lnTo>
                <a:lnTo>
                  <a:pt x="1469860" y="7222816"/>
                </a:lnTo>
                <a:lnTo>
                  <a:pt x="1512162" y="7222816"/>
                </a:lnTo>
                <a:lnTo>
                  <a:pt x="1443648" y="7127322"/>
                </a:lnTo>
                <a:close/>
              </a:path>
              <a:path w="9415145" h="8568690">
                <a:moveTo>
                  <a:pt x="1376878" y="7004184"/>
                </a:moveTo>
                <a:lnTo>
                  <a:pt x="1339183" y="7004184"/>
                </a:lnTo>
                <a:lnTo>
                  <a:pt x="1339183" y="7095071"/>
                </a:lnTo>
                <a:lnTo>
                  <a:pt x="1376878" y="7095071"/>
                </a:lnTo>
                <a:lnTo>
                  <a:pt x="1376878" y="7004184"/>
                </a:lnTo>
                <a:close/>
              </a:path>
              <a:path w="9415145" h="8568690">
                <a:moveTo>
                  <a:pt x="1504623" y="7004184"/>
                </a:moveTo>
                <a:lnTo>
                  <a:pt x="1462740" y="7004184"/>
                </a:lnTo>
                <a:lnTo>
                  <a:pt x="1401171" y="7095071"/>
                </a:lnTo>
                <a:lnTo>
                  <a:pt x="1441757" y="7095071"/>
                </a:lnTo>
                <a:lnTo>
                  <a:pt x="1504623" y="7004184"/>
                </a:lnTo>
                <a:close/>
              </a:path>
              <a:path w="9415145" h="8568690">
                <a:moveTo>
                  <a:pt x="1653598" y="7000415"/>
                </a:moveTo>
                <a:lnTo>
                  <a:pt x="1608599" y="7009132"/>
                </a:lnTo>
                <a:lnTo>
                  <a:pt x="1572972" y="7033921"/>
                </a:lnTo>
                <a:lnTo>
                  <a:pt x="1549779" y="7070072"/>
                </a:lnTo>
                <a:lnTo>
                  <a:pt x="1541769" y="7113500"/>
                </a:lnTo>
                <a:lnTo>
                  <a:pt x="1542659" y="7128499"/>
                </a:lnTo>
                <a:lnTo>
                  <a:pt x="1556009" y="7170043"/>
                </a:lnTo>
                <a:lnTo>
                  <a:pt x="1583495" y="7203105"/>
                </a:lnTo>
                <a:lnTo>
                  <a:pt x="1622394" y="7223130"/>
                </a:lnTo>
                <a:lnTo>
                  <a:pt x="1653179" y="7227005"/>
                </a:lnTo>
                <a:lnTo>
                  <a:pt x="1669278" y="7226036"/>
                </a:lnTo>
                <a:lnTo>
                  <a:pt x="1712235" y="7211507"/>
                </a:lnTo>
                <a:lnTo>
                  <a:pt x="1728377" y="7199361"/>
                </a:lnTo>
                <a:lnTo>
                  <a:pt x="1654435" y="7199361"/>
                </a:lnTo>
                <a:lnTo>
                  <a:pt x="1645169" y="7198786"/>
                </a:lnTo>
                <a:lnTo>
                  <a:pt x="1604385" y="7178838"/>
                </a:lnTo>
                <a:lnTo>
                  <a:pt x="1584490" y="7146274"/>
                </a:lnTo>
                <a:lnTo>
                  <a:pt x="1580720" y="7126065"/>
                </a:lnTo>
                <a:lnTo>
                  <a:pt x="1762076" y="7126065"/>
                </a:lnTo>
                <a:lnTo>
                  <a:pt x="1762634" y="7122714"/>
                </a:lnTo>
                <a:lnTo>
                  <a:pt x="1762914" y="7117968"/>
                </a:lnTo>
                <a:lnTo>
                  <a:pt x="1762914" y="7111825"/>
                </a:lnTo>
                <a:lnTo>
                  <a:pt x="1762235" y="7100516"/>
                </a:lnTo>
                <a:lnTo>
                  <a:pt x="1579464" y="7100516"/>
                </a:lnTo>
                <a:lnTo>
                  <a:pt x="1580825" y="7090150"/>
                </a:lnTo>
                <a:lnTo>
                  <a:pt x="1596793" y="7055098"/>
                </a:lnTo>
                <a:lnTo>
                  <a:pt x="1635064" y="7030361"/>
                </a:lnTo>
                <a:lnTo>
                  <a:pt x="1653598" y="7028058"/>
                </a:lnTo>
                <a:lnTo>
                  <a:pt x="1726187" y="7028058"/>
                </a:lnTo>
                <a:lnTo>
                  <a:pt x="1722627" y="7024707"/>
                </a:lnTo>
                <a:lnTo>
                  <a:pt x="1710978" y="7016331"/>
                </a:lnTo>
                <a:lnTo>
                  <a:pt x="1698282" y="7009367"/>
                </a:lnTo>
                <a:lnTo>
                  <a:pt x="1684487" y="7004394"/>
                </a:lnTo>
                <a:lnTo>
                  <a:pt x="1669592" y="7001409"/>
                </a:lnTo>
                <a:lnTo>
                  <a:pt x="1653598" y="7000415"/>
                </a:lnTo>
                <a:close/>
              </a:path>
              <a:path w="9415145" h="8568690">
                <a:moveTo>
                  <a:pt x="1716842" y="7162923"/>
                </a:moveTo>
                <a:lnTo>
                  <a:pt x="1683178" y="7193707"/>
                </a:lnTo>
                <a:lnTo>
                  <a:pt x="1654435" y="7199361"/>
                </a:lnTo>
                <a:lnTo>
                  <a:pt x="1728377" y="7199361"/>
                </a:lnTo>
                <a:lnTo>
                  <a:pt x="1734328" y="7193812"/>
                </a:lnTo>
                <a:lnTo>
                  <a:pt x="1742469" y="7183315"/>
                </a:lnTo>
                <a:lnTo>
                  <a:pt x="1748673" y="7171718"/>
                </a:lnTo>
                <a:lnTo>
                  <a:pt x="1716842" y="7162923"/>
                </a:lnTo>
                <a:close/>
              </a:path>
              <a:path w="9415145" h="8568690">
                <a:moveTo>
                  <a:pt x="1726187" y="7028058"/>
                </a:moveTo>
                <a:lnTo>
                  <a:pt x="1653598" y="7028058"/>
                </a:lnTo>
                <a:lnTo>
                  <a:pt x="1663231" y="7028634"/>
                </a:lnTo>
                <a:lnTo>
                  <a:pt x="1672445" y="7030361"/>
                </a:lnTo>
                <a:lnTo>
                  <a:pt x="1710821" y="7055098"/>
                </a:lnTo>
                <a:lnTo>
                  <a:pt x="1727182" y="7090150"/>
                </a:lnTo>
                <a:lnTo>
                  <a:pt x="1728569" y="7100516"/>
                </a:lnTo>
                <a:lnTo>
                  <a:pt x="1762235" y="7100516"/>
                </a:lnTo>
                <a:lnTo>
                  <a:pt x="1749092" y="7057376"/>
                </a:lnTo>
                <a:lnTo>
                  <a:pt x="1732862" y="7034340"/>
                </a:lnTo>
                <a:lnTo>
                  <a:pt x="1726187" y="7028058"/>
                </a:lnTo>
                <a:close/>
              </a:path>
              <a:path w="9415145" h="8568690">
                <a:moveTo>
                  <a:pt x="1840323" y="7004184"/>
                </a:moveTo>
                <a:lnTo>
                  <a:pt x="1803466" y="7004184"/>
                </a:lnTo>
                <a:lnTo>
                  <a:pt x="1803466" y="7222816"/>
                </a:lnTo>
                <a:lnTo>
                  <a:pt x="1840323" y="7222816"/>
                </a:lnTo>
                <a:lnTo>
                  <a:pt x="1840323" y="7127322"/>
                </a:lnTo>
                <a:lnTo>
                  <a:pt x="1991104" y="7127322"/>
                </a:lnTo>
                <a:lnTo>
                  <a:pt x="1991104" y="7094653"/>
                </a:lnTo>
                <a:lnTo>
                  <a:pt x="1840323" y="7094653"/>
                </a:lnTo>
                <a:lnTo>
                  <a:pt x="1840323" y="7004184"/>
                </a:lnTo>
                <a:close/>
              </a:path>
              <a:path w="9415145" h="8568690">
                <a:moveTo>
                  <a:pt x="1991104" y="7127322"/>
                </a:moveTo>
                <a:lnTo>
                  <a:pt x="1954246" y="7127322"/>
                </a:lnTo>
                <a:lnTo>
                  <a:pt x="1954246" y="7222816"/>
                </a:lnTo>
                <a:lnTo>
                  <a:pt x="1991104" y="7222816"/>
                </a:lnTo>
                <a:lnTo>
                  <a:pt x="1991104" y="7127322"/>
                </a:lnTo>
                <a:close/>
              </a:path>
              <a:path w="9415145" h="8568690">
                <a:moveTo>
                  <a:pt x="1991104" y="7004184"/>
                </a:moveTo>
                <a:lnTo>
                  <a:pt x="1954246" y="7004184"/>
                </a:lnTo>
                <a:lnTo>
                  <a:pt x="1954246" y="7094653"/>
                </a:lnTo>
                <a:lnTo>
                  <a:pt x="1991104" y="7094653"/>
                </a:lnTo>
                <a:lnTo>
                  <a:pt x="1991104" y="7004184"/>
                </a:lnTo>
                <a:close/>
              </a:path>
              <a:path w="9415145" h="8568690">
                <a:moveTo>
                  <a:pt x="2086962" y="7004184"/>
                </a:moveTo>
                <a:lnTo>
                  <a:pt x="2050104" y="7004184"/>
                </a:lnTo>
                <a:lnTo>
                  <a:pt x="2050104" y="7222816"/>
                </a:lnTo>
                <a:lnTo>
                  <a:pt x="2143923" y="7222816"/>
                </a:lnTo>
                <a:lnTo>
                  <a:pt x="2161436" y="7221507"/>
                </a:lnTo>
                <a:lnTo>
                  <a:pt x="2176697" y="7217581"/>
                </a:lnTo>
                <a:lnTo>
                  <a:pt x="2189707" y="7211036"/>
                </a:lnTo>
                <a:lnTo>
                  <a:pt x="2200466" y="7201874"/>
                </a:lnTo>
                <a:lnTo>
                  <a:pt x="2206398" y="7193916"/>
                </a:lnTo>
                <a:lnTo>
                  <a:pt x="2086962" y="7193916"/>
                </a:lnTo>
                <a:lnTo>
                  <a:pt x="2086962" y="7107636"/>
                </a:lnTo>
                <a:lnTo>
                  <a:pt x="2207427" y="7107636"/>
                </a:lnTo>
                <a:lnTo>
                  <a:pt x="2199628" y="7098422"/>
                </a:lnTo>
                <a:lnTo>
                  <a:pt x="2188608" y="7089810"/>
                </a:lnTo>
                <a:lnTo>
                  <a:pt x="2175231" y="7083658"/>
                </a:lnTo>
                <a:lnTo>
                  <a:pt x="2159499" y="7079967"/>
                </a:lnTo>
                <a:lnTo>
                  <a:pt x="2141410" y="7078737"/>
                </a:lnTo>
                <a:lnTo>
                  <a:pt x="2086962" y="7078737"/>
                </a:lnTo>
                <a:lnTo>
                  <a:pt x="2086962" y="7004184"/>
                </a:lnTo>
                <a:close/>
              </a:path>
              <a:path w="9415145" h="8568690">
                <a:moveTo>
                  <a:pt x="2207427" y="7107636"/>
                </a:moveTo>
                <a:lnTo>
                  <a:pt x="2138059" y="7107636"/>
                </a:lnTo>
                <a:lnTo>
                  <a:pt x="2149656" y="7108422"/>
                </a:lnTo>
                <a:lnTo>
                  <a:pt x="2159315" y="7110778"/>
                </a:lnTo>
                <a:lnTo>
                  <a:pt x="2181854" y="7141640"/>
                </a:lnTo>
                <a:lnTo>
                  <a:pt x="2182456" y="7149939"/>
                </a:lnTo>
                <a:lnTo>
                  <a:pt x="2181802" y="7158472"/>
                </a:lnTo>
                <a:lnTo>
                  <a:pt x="2158687" y="7190670"/>
                </a:lnTo>
                <a:lnTo>
                  <a:pt x="2138897" y="7193916"/>
                </a:lnTo>
                <a:lnTo>
                  <a:pt x="2206398" y="7193916"/>
                </a:lnTo>
                <a:lnTo>
                  <a:pt x="2208895" y="7190566"/>
                </a:lnTo>
                <a:lnTo>
                  <a:pt x="2214916" y="7178001"/>
                </a:lnTo>
                <a:lnTo>
                  <a:pt x="2218528" y="7164179"/>
                </a:lnTo>
                <a:lnTo>
                  <a:pt x="2219732" y="7149101"/>
                </a:lnTo>
                <a:lnTo>
                  <a:pt x="2218476" y="7134154"/>
                </a:lnTo>
                <a:lnTo>
                  <a:pt x="2214706" y="7120725"/>
                </a:lnTo>
                <a:lnTo>
                  <a:pt x="2208424" y="7108814"/>
                </a:lnTo>
                <a:lnTo>
                  <a:pt x="2207427" y="7107636"/>
                </a:lnTo>
                <a:close/>
              </a:path>
              <a:path w="9415145" h="8568690">
                <a:moveTo>
                  <a:pt x="2291772" y="7175907"/>
                </a:moveTo>
                <a:lnTo>
                  <a:pt x="2257009" y="7175907"/>
                </a:lnTo>
                <a:lnTo>
                  <a:pt x="2257009" y="7219465"/>
                </a:lnTo>
                <a:lnTo>
                  <a:pt x="2269574" y="7219465"/>
                </a:lnTo>
                <a:lnTo>
                  <a:pt x="2261197" y="7256742"/>
                </a:lnTo>
                <a:lnTo>
                  <a:pt x="2279207" y="7256742"/>
                </a:lnTo>
                <a:lnTo>
                  <a:pt x="2291772" y="7219465"/>
                </a:lnTo>
                <a:lnTo>
                  <a:pt x="2291772" y="7175907"/>
                </a:lnTo>
                <a:close/>
              </a:path>
              <a:path w="9415145" h="8568690">
                <a:moveTo>
                  <a:pt x="2549719" y="7000415"/>
                </a:moveTo>
                <a:lnTo>
                  <a:pt x="2505349" y="7009367"/>
                </a:lnTo>
                <a:lnTo>
                  <a:pt x="2470245" y="7034445"/>
                </a:lnTo>
                <a:lnTo>
                  <a:pt x="2447340" y="7070883"/>
                </a:lnTo>
                <a:lnTo>
                  <a:pt x="2439589" y="7113500"/>
                </a:lnTo>
                <a:lnTo>
                  <a:pt x="2439590" y="7114338"/>
                </a:lnTo>
                <a:lnTo>
                  <a:pt x="2447340" y="7156797"/>
                </a:lnTo>
                <a:lnTo>
                  <a:pt x="2469931" y="7193184"/>
                </a:lnTo>
                <a:lnTo>
                  <a:pt x="2504956" y="7218287"/>
                </a:lnTo>
                <a:lnTo>
                  <a:pt x="2549719" y="7227005"/>
                </a:lnTo>
                <a:lnTo>
                  <a:pt x="2565739" y="7226036"/>
                </a:lnTo>
                <a:lnTo>
                  <a:pt x="2607518" y="7211507"/>
                </a:lnTo>
                <a:lnTo>
                  <a:pt x="2627406" y="7195173"/>
                </a:lnTo>
                <a:lnTo>
                  <a:pt x="2549719" y="7195173"/>
                </a:lnTo>
                <a:lnTo>
                  <a:pt x="2539903" y="7194518"/>
                </a:lnTo>
                <a:lnTo>
                  <a:pt x="2498516" y="7171928"/>
                </a:lnTo>
                <a:lnTo>
                  <a:pt x="2479669" y="7135908"/>
                </a:lnTo>
                <a:lnTo>
                  <a:pt x="2477260" y="7114338"/>
                </a:lnTo>
                <a:lnTo>
                  <a:pt x="2477862" y="7103108"/>
                </a:lnTo>
                <a:lnTo>
                  <a:pt x="2492312" y="7064130"/>
                </a:lnTo>
                <a:lnTo>
                  <a:pt x="2521683" y="7038607"/>
                </a:lnTo>
                <a:lnTo>
                  <a:pt x="2549719" y="7032246"/>
                </a:lnTo>
                <a:lnTo>
                  <a:pt x="2627037" y="7032246"/>
                </a:lnTo>
                <a:lnTo>
                  <a:pt x="2618958" y="7024733"/>
                </a:lnTo>
                <a:lnTo>
                  <a:pt x="2607099" y="7016331"/>
                </a:lnTo>
                <a:lnTo>
                  <a:pt x="2594246" y="7009367"/>
                </a:lnTo>
                <a:lnTo>
                  <a:pt x="2580399" y="7004394"/>
                </a:lnTo>
                <a:lnTo>
                  <a:pt x="2565556" y="7001409"/>
                </a:lnTo>
                <a:lnTo>
                  <a:pt x="2549719" y="7000415"/>
                </a:lnTo>
                <a:close/>
              </a:path>
              <a:path w="9415145" h="8568690">
                <a:moveTo>
                  <a:pt x="2627037" y="7032246"/>
                </a:moveTo>
                <a:lnTo>
                  <a:pt x="2549719" y="7032246"/>
                </a:lnTo>
                <a:lnTo>
                  <a:pt x="2559536" y="7032926"/>
                </a:lnTo>
                <a:lnTo>
                  <a:pt x="2568881" y="7034968"/>
                </a:lnTo>
                <a:lnTo>
                  <a:pt x="2601131" y="7055910"/>
                </a:lnTo>
                <a:lnTo>
                  <a:pt x="2620083" y="7091930"/>
                </a:lnTo>
                <a:lnTo>
                  <a:pt x="2622596" y="7113500"/>
                </a:lnTo>
                <a:lnTo>
                  <a:pt x="2621968" y="7124573"/>
                </a:lnTo>
                <a:lnTo>
                  <a:pt x="2607283" y="7163708"/>
                </a:lnTo>
                <a:lnTo>
                  <a:pt x="2577755" y="7189047"/>
                </a:lnTo>
                <a:lnTo>
                  <a:pt x="2549719" y="7195173"/>
                </a:lnTo>
                <a:lnTo>
                  <a:pt x="2627406" y="7195173"/>
                </a:lnTo>
                <a:lnTo>
                  <a:pt x="2652281" y="7156797"/>
                </a:lnTo>
                <a:lnTo>
                  <a:pt x="2660266" y="7114338"/>
                </a:lnTo>
                <a:lnTo>
                  <a:pt x="2660267" y="7113500"/>
                </a:lnTo>
                <a:lnTo>
                  <a:pt x="2659402" y="7098945"/>
                </a:lnTo>
                <a:lnTo>
                  <a:pt x="2646051" y="7057795"/>
                </a:lnTo>
                <a:lnTo>
                  <a:pt x="2629402" y="7034445"/>
                </a:lnTo>
                <a:lnTo>
                  <a:pt x="2627037" y="7032246"/>
                </a:lnTo>
                <a:close/>
              </a:path>
              <a:path w="9415145" h="8568690">
                <a:moveTo>
                  <a:pt x="2896361" y="6910784"/>
                </a:moveTo>
                <a:lnTo>
                  <a:pt x="2803798" y="6938846"/>
                </a:lnTo>
                <a:lnTo>
                  <a:pt x="2758564" y="6958112"/>
                </a:lnTo>
                <a:lnTo>
                  <a:pt x="2725476" y="6987849"/>
                </a:lnTo>
                <a:lnTo>
                  <a:pt x="2705372" y="7033922"/>
                </a:lnTo>
                <a:lnTo>
                  <a:pt x="2699089" y="7082689"/>
                </a:lnTo>
                <a:lnTo>
                  <a:pt x="2698671" y="7102191"/>
                </a:lnTo>
                <a:lnTo>
                  <a:pt x="2700398" y="7130253"/>
                </a:lnTo>
                <a:lnTo>
                  <a:pt x="2714220" y="7176326"/>
                </a:lnTo>
                <a:lnTo>
                  <a:pt x="2741784" y="7208628"/>
                </a:lnTo>
                <a:lnTo>
                  <a:pt x="2782621" y="7224963"/>
                </a:lnTo>
                <a:lnTo>
                  <a:pt x="2807987" y="7227005"/>
                </a:lnTo>
                <a:lnTo>
                  <a:pt x="2824897" y="7226167"/>
                </a:lnTo>
                <a:lnTo>
                  <a:pt x="2867461" y="7213602"/>
                </a:lnTo>
                <a:lnTo>
                  <a:pt x="2807987" y="7195173"/>
                </a:lnTo>
                <a:lnTo>
                  <a:pt x="2791809" y="7193890"/>
                </a:lnTo>
                <a:lnTo>
                  <a:pt x="2755214" y="7174650"/>
                </a:lnTo>
                <a:lnTo>
                  <a:pt x="2737936" y="7137505"/>
                </a:lnTo>
                <a:lnTo>
                  <a:pt x="2736785" y="7122296"/>
                </a:lnTo>
                <a:lnTo>
                  <a:pt x="2738041" y="7105909"/>
                </a:lnTo>
                <a:lnTo>
                  <a:pt x="2741811" y="7091512"/>
                </a:lnTo>
                <a:lnTo>
                  <a:pt x="2748093" y="7079104"/>
                </a:lnTo>
                <a:lnTo>
                  <a:pt x="2756889" y="7068685"/>
                </a:lnTo>
                <a:lnTo>
                  <a:pt x="2759654" y="7066591"/>
                </a:lnTo>
                <a:lnTo>
                  <a:pt x="2733853" y="7066591"/>
                </a:lnTo>
                <a:lnTo>
                  <a:pt x="2741549" y="7029131"/>
                </a:lnTo>
                <a:lnTo>
                  <a:pt x="2762543" y="6995388"/>
                </a:lnTo>
                <a:lnTo>
                  <a:pt x="2797359" y="6973871"/>
                </a:lnTo>
                <a:lnTo>
                  <a:pt x="2898455" y="6942615"/>
                </a:lnTo>
                <a:lnTo>
                  <a:pt x="2896361" y="6910784"/>
                </a:lnTo>
                <a:close/>
              </a:path>
              <a:path w="9415145" h="8568690">
                <a:moveTo>
                  <a:pt x="2891934" y="7049837"/>
                </a:moveTo>
                <a:lnTo>
                  <a:pt x="2807987" y="7049837"/>
                </a:lnTo>
                <a:lnTo>
                  <a:pt x="2824164" y="7051093"/>
                </a:lnTo>
                <a:lnTo>
                  <a:pt x="2838352" y="7054863"/>
                </a:lnTo>
                <a:lnTo>
                  <a:pt x="2868823" y="7080752"/>
                </a:lnTo>
                <a:lnTo>
                  <a:pt x="2879189" y="7122296"/>
                </a:lnTo>
                <a:lnTo>
                  <a:pt x="2878011" y="7138028"/>
                </a:lnTo>
                <a:lnTo>
                  <a:pt x="2860341" y="7175487"/>
                </a:lnTo>
                <a:lnTo>
                  <a:pt x="2823981" y="7193943"/>
                </a:lnTo>
                <a:lnTo>
                  <a:pt x="2807987" y="7195173"/>
                </a:lnTo>
                <a:lnTo>
                  <a:pt x="2890870" y="7195173"/>
                </a:lnTo>
                <a:lnTo>
                  <a:pt x="2913742" y="7150462"/>
                </a:lnTo>
                <a:lnTo>
                  <a:pt x="2916884" y="7120620"/>
                </a:lnTo>
                <a:lnTo>
                  <a:pt x="2916163" y="7106930"/>
                </a:lnTo>
                <a:lnTo>
                  <a:pt x="2904738" y="7068266"/>
                </a:lnTo>
                <a:lnTo>
                  <a:pt x="2898193" y="7057402"/>
                </a:lnTo>
                <a:lnTo>
                  <a:pt x="2891934" y="7049837"/>
                </a:lnTo>
                <a:close/>
              </a:path>
              <a:path w="9415145" h="8568690">
                <a:moveTo>
                  <a:pt x="2817201" y="7019681"/>
                </a:moveTo>
                <a:lnTo>
                  <a:pt x="2777857" y="7026749"/>
                </a:lnTo>
                <a:lnTo>
                  <a:pt x="2739978" y="7056120"/>
                </a:lnTo>
                <a:lnTo>
                  <a:pt x="2733853" y="7066591"/>
                </a:lnTo>
                <a:lnTo>
                  <a:pt x="2759654" y="7066591"/>
                </a:lnTo>
                <a:lnTo>
                  <a:pt x="2767778" y="7060439"/>
                </a:lnTo>
                <a:lnTo>
                  <a:pt x="2779925" y="7054549"/>
                </a:lnTo>
                <a:lnTo>
                  <a:pt x="2793327" y="7051015"/>
                </a:lnTo>
                <a:lnTo>
                  <a:pt x="2807987" y="7049837"/>
                </a:lnTo>
                <a:lnTo>
                  <a:pt x="2891934" y="7049837"/>
                </a:lnTo>
                <a:lnTo>
                  <a:pt x="2890288" y="7047848"/>
                </a:lnTo>
                <a:lnTo>
                  <a:pt x="2845996" y="7022927"/>
                </a:lnTo>
                <a:lnTo>
                  <a:pt x="2832148" y="7020492"/>
                </a:lnTo>
                <a:lnTo>
                  <a:pt x="2817201" y="7019681"/>
                </a:lnTo>
                <a:close/>
              </a:path>
              <a:path w="9415145" h="8568690">
                <a:moveTo>
                  <a:pt x="2994486" y="7004184"/>
                </a:moveTo>
                <a:lnTo>
                  <a:pt x="2961817" y="7004184"/>
                </a:lnTo>
                <a:lnTo>
                  <a:pt x="2961817" y="7312028"/>
                </a:lnTo>
                <a:lnTo>
                  <a:pt x="2998674" y="7312028"/>
                </a:lnTo>
                <a:lnTo>
                  <a:pt x="2998674" y="7179676"/>
                </a:lnTo>
                <a:lnTo>
                  <a:pt x="3025808" y="7179676"/>
                </a:lnTo>
                <a:lnTo>
                  <a:pt x="3017915" y="7172556"/>
                </a:lnTo>
                <a:lnTo>
                  <a:pt x="3010297" y="7163760"/>
                </a:lnTo>
                <a:lnTo>
                  <a:pt x="3003884" y="7154127"/>
                </a:lnTo>
                <a:lnTo>
                  <a:pt x="2998674" y="7143656"/>
                </a:lnTo>
                <a:lnTo>
                  <a:pt x="2998674" y="7081250"/>
                </a:lnTo>
                <a:lnTo>
                  <a:pt x="3023805" y="7046801"/>
                </a:lnTo>
                <a:lnTo>
                  <a:pt x="3026225" y="7045230"/>
                </a:lnTo>
                <a:lnTo>
                  <a:pt x="2994486" y="7045230"/>
                </a:lnTo>
                <a:lnTo>
                  <a:pt x="2994486" y="7004184"/>
                </a:lnTo>
                <a:close/>
              </a:path>
              <a:path w="9415145" h="8568690">
                <a:moveTo>
                  <a:pt x="3025808" y="7179676"/>
                </a:moveTo>
                <a:lnTo>
                  <a:pt x="2998674" y="7179676"/>
                </a:lnTo>
                <a:lnTo>
                  <a:pt x="3005297" y="7189493"/>
                </a:lnTo>
                <a:lnTo>
                  <a:pt x="3042600" y="7219465"/>
                </a:lnTo>
                <a:lnTo>
                  <a:pt x="3079510" y="7227005"/>
                </a:lnTo>
                <a:lnTo>
                  <a:pt x="3093541" y="7226062"/>
                </a:lnTo>
                <a:lnTo>
                  <a:pt x="3130608" y="7211927"/>
                </a:lnTo>
                <a:lnTo>
                  <a:pt x="3149001" y="7195173"/>
                </a:lnTo>
                <a:lnTo>
                  <a:pt x="3068201" y="7195173"/>
                </a:lnTo>
                <a:lnTo>
                  <a:pt x="3057285" y="7194257"/>
                </a:lnTo>
                <a:lnTo>
                  <a:pt x="3046736" y="7191508"/>
                </a:lnTo>
                <a:lnTo>
                  <a:pt x="3036553" y="7186927"/>
                </a:lnTo>
                <a:lnTo>
                  <a:pt x="3026737" y="7180514"/>
                </a:lnTo>
                <a:lnTo>
                  <a:pt x="3025808" y="7179676"/>
                </a:lnTo>
                <a:close/>
              </a:path>
              <a:path w="9415145" h="8568690">
                <a:moveTo>
                  <a:pt x="3145791" y="7032246"/>
                </a:moveTo>
                <a:lnTo>
                  <a:pt x="3064850" y="7032246"/>
                </a:lnTo>
                <a:lnTo>
                  <a:pt x="3075243" y="7032953"/>
                </a:lnTo>
                <a:lnTo>
                  <a:pt x="3085059" y="7035073"/>
                </a:lnTo>
                <a:lnTo>
                  <a:pt x="3118252" y="7056329"/>
                </a:lnTo>
                <a:lnTo>
                  <a:pt x="3137309" y="7092244"/>
                </a:lnTo>
                <a:lnTo>
                  <a:pt x="3139822" y="7113500"/>
                </a:lnTo>
                <a:lnTo>
                  <a:pt x="3139246" y="7123657"/>
                </a:lnTo>
                <a:lnTo>
                  <a:pt x="3125765" y="7161850"/>
                </a:lnTo>
                <a:lnTo>
                  <a:pt x="3097572" y="7188576"/>
                </a:lnTo>
                <a:lnTo>
                  <a:pt x="3068201" y="7195173"/>
                </a:lnTo>
                <a:lnTo>
                  <a:pt x="3149001" y="7195173"/>
                </a:lnTo>
                <a:lnTo>
                  <a:pt x="3170449" y="7157164"/>
                </a:lnTo>
                <a:lnTo>
                  <a:pt x="3177517" y="7113500"/>
                </a:lnTo>
                <a:lnTo>
                  <a:pt x="3177020" y="7102532"/>
                </a:lnTo>
                <a:lnTo>
                  <a:pt x="3165397" y="7061224"/>
                </a:lnTo>
                <a:lnTo>
                  <a:pt x="3148199" y="7034759"/>
                </a:lnTo>
                <a:lnTo>
                  <a:pt x="3145791" y="7032246"/>
                </a:lnTo>
                <a:close/>
              </a:path>
              <a:path w="9415145" h="8568690">
                <a:moveTo>
                  <a:pt x="3074065" y="7000415"/>
                </a:moveTo>
                <a:lnTo>
                  <a:pt x="3028412" y="7012980"/>
                </a:lnTo>
                <a:lnTo>
                  <a:pt x="2994486" y="7045230"/>
                </a:lnTo>
                <a:lnTo>
                  <a:pt x="3026225" y="7045230"/>
                </a:lnTo>
                <a:lnTo>
                  <a:pt x="3030297" y="7042586"/>
                </a:lnTo>
                <a:lnTo>
                  <a:pt x="3037208" y="7038947"/>
                </a:lnTo>
                <a:lnTo>
                  <a:pt x="3044432" y="7036015"/>
                </a:lnTo>
                <a:lnTo>
                  <a:pt x="3051448" y="7033921"/>
                </a:lnTo>
                <a:lnTo>
                  <a:pt x="3058254" y="7032665"/>
                </a:lnTo>
                <a:lnTo>
                  <a:pt x="3064850" y="7032246"/>
                </a:lnTo>
                <a:lnTo>
                  <a:pt x="3145791" y="7032246"/>
                </a:lnTo>
                <a:lnTo>
                  <a:pt x="3140974" y="7027220"/>
                </a:lnTo>
                <a:lnTo>
                  <a:pt x="3105870" y="7005598"/>
                </a:lnTo>
                <a:lnTo>
                  <a:pt x="3085138" y="7000991"/>
                </a:lnTo>
                <a:lnTo>
                  <a:pt x="3074065" y="7000415"/>
                </a:lnTo>
                <a:close/>
              </a:path>
              <a:path w="9415145" h="8568690">
                <a:moveTo>
                  <a:pt x="3318266" y="7000415"/>
                </a:moveTo>
                <a:lnTo>
                  <a:pt x="3273895" y="7009367"/>
                </a:lnTo>
                <a:lnTo>
                  <a:pt x="3238792" y="7034445"/>
                </a:lnTo>
                <a:lnTo>
                  <a:pt x="3215887" y="7070883"/>
                </a:lnTo>
                <a:lnTo>
                  <a:pt x="3208136" y="7113500"/>
                </a:lnTo>
                <a:lnTo>
                  <a:pt x="3208136" y="7114338"/>
                </a:lnTo>
                <a:lnTo>
                  <a:pt x="3215887" y="7156797"/>
                </a:lnTo>
                <a:lnTo>
                  <a:pt x="3238477" y="7193184"/>
                </a:lnTo>
                <a:lnTo>
                  <a:pt x="3273503" y="7218287"/>
                </a:lnTo>
                <a:lnTo>
                  <a:pt x="3318266" y="7227005"/>
                </a:lnTo>
                <a:lnTo>
                  <a:pt x="3334286" y="7226036"/>
                </a:lnTo>
                <a:lnTo>
                  <a:pt x="3376065" y="7211507"/>
                </a:lnTo>
                <a:lnTo>
                  <a:pt x="3395953" y="7195173"/>
                </a:lnTo>
                <a:lnTo>
                  <a:pt x="3318266" y="7195173"/>
                </a:lnTo>
                <a:lnTo>
                  <a:pt x="3308449" y="7194518"/>
                </a:lnTo>
                <a:lnTo>
                  <a:pt x="3267063" y="7171928"/>
                </a:lnTo>
                <a:lnTo>
                  <a:pt x="3248215" y="7135908"/>
                </a:lnTo>
                <a:lnTo>
                  <a:pt x="3245807" y="7114338"/>
                </a:lnTo>
                <a:lnTo>
                  <a:pt x="3246409" y="7103108"/>
                </a:lnTo>
                <a:lnTo>
                  <a:pt x="3260859" y="7064130"/>
                </a:lnTo>
                <a:lnTo>
                  <a:pt x="3290230" y="7038607"/>
                </a:lnTo>
                <a:lnTo>
                  <a:pt x="3318266" y="7032246"/>
                </a:lnTo>
                <a:lnTo>
                  <a:pt x="3395584" y="7032246"/>
                </a:lnTo>
                <a:lnTo>
                  <a:pt x="3387504" y="7024733"/>
                </a:lnTo>
                <a:lnTo>
                  <a:pt x="3375646" y="7016331"/>
                </a:lnTo>
                <a:lnTo>
                  <a:pt x="3362793" y="7009367"/>
                </a:lnTo>
                <a:lnTo>
                  <a:pt x="3348945" y="7004394"/>
                </a:lnTo>
                <a:lnTo>
                  <a:pt x="3334103" y="7001409"/>
                </a:lnTo>
                <a:lnTo>
                  <a:pt x="3318266" y="7000415"/>
                </a:lnTo>
                <a:close/>
              </a:path>
              <a:path w="9415145" h="8568690">
                <a:moveTo>
                  <a:pt x="3395584" y="7032246"/>
                </a:moveTo>
                <a:lnTo>
                  <a:pt x="3318266" y="7032246"/>
                </a:lnTo>
                <a:lnTo>
                  <a:pt x="3328082" y="7032926"/>
                </a:lnTo>
                <a:lnTo>
                  <a:pt x="3337427" y="7034968"/>
                </a:lnTo>
                <a:lnTo>
                  <a:pt x="3369678" y="7055910"/>
                </a:lnTo>
                <a:lnTo>
                  <a:pt x="3388630" y="7091930"/>
                </a:lnTo>
                <a:lnTo>
                  <a:pt x="3391143" y="7113500"/>
                </a:lnTo>
                <a:lnTo>
                  <a:pt x="3390515" y="7124573"/>
                </a:lnTo>
                <a:lnTo>
                  <a:pt x="3375829" y="7163708"/>
                </a:lnTo>
                <a:lnTo>
                  <a:pt x="3346301" y="7189047"/>
                </a:lnTo>
                <a:lnTo>
                  <a:pt x="3318266" y="7195173"/>
                </a:lnTo>
                <a:lnTo>
                  <a:pt x="3395953" y="7195173"/>
                </a:lnTo>
                <a:lnTo>
                  <a:pt x="3420828" y="7156797"/>
                </a:lnTo>
                <a:lnTo>
                  <a:pt x="3428813" y="7114338"/>
                </a:lnTo>
                <a:lnTo>
                  <a:pt x="3428813" y="7113500"/>
                </a:lnTo>
                <a:lnTo>
                  <a:pt x="3427948" y="7098945"/>
                </a:lnTo>
                <a:lnTo>
                  <a:pt x="3414598" y="7057795"/>
                </a:lnTo>
                <a:lnTo>
                  <a:pt x="3397949" y="7034445"/>
                </a:lnTo>
                <a:lnTo>
                  <a:pt x="3395584" y="7032246"/>
                </a:lnTo>
                <a:close/>
              </a:path>
              <a:path w="9415145" h="8568690">
                <a:moveTo>
                  <a:pt x="3664907" y="6910784"/>
                </a:moveTo>
                <a:lnTo>
                  <a:pt x="3572345" y="6938846"/>
                </a:lnTo>
                <a:lnTo>
                  <a:pt x="3527111" y="6958112"/>
                </a:lnTo>
                <a:lnTo>
                  <a:pt x="3494023" y="6987849"/>
                </a:lnTo>
                <a:lnTo>
                  <a:pt x="3473919" y="7033922"/>
                </a:lnTo>
                <a:lnTo>
                  <a:pt x="3467636" y="7082689"/>
                </a:lnTo>
                <a:lnTo>
                  <a:pt x="3467217" y="7102191"/>
                </a:lnTo>
                <a:lnTo>
                  <a:pt x="3468945" y="7130253"/>
                </a:lnTo>
                <a:lnTo>
                  <a:pt x="3482766" y="7176326"/>
                </a:lnTo>
                <a:lnTo>
                  <a:pt x="3510331" y="7208628"/>
                </a:lnTo>
                <a:lnTo>
                  <a:pt x="3551167" y="7224963"/>
                </a:lnTo>
                <a:lnTo>
                  <a:pt x="3576533" y="7227005"/>
                </a:lnTo>
                <a:lnTo>
                  <a:pt x="3593444" y="7226167"/>
                </a:lnTo>
                <a:lnTo>
                  <a:pt x="3636008" y="7213602"/>
                </a:lnTo>
                <a:lnTo>
                  <a:pt x="3576533" y="7195173"/>
                </a:lnTo>
                <a:lnTo>
                  <a:pt x="3560356" y="7193890"/>
                </a:lnTo>
                <a:lnTo>
                  <a:pt x="3523760" y="7174650"/>
                </a:lnTo>
                <a:lnTo>
                  <a:pt x="3506483" y="7137505"/>
                </a:lnTo>
                <a:lnTo>
                  <a:pt x="3505331" y="7122296"/>
                </a:lnTo>
                <a:lnTo>
                  <a:pt x="3506588" y="7105909"/>
                </a:lnTo>
                <a:lnTo>
                  <a:pt x="3510357" y="7091512"/>
                </a:lnTo>
                <a:lnTo>
                  <a:pt x="3516640" y="7079104"/>
                </a:lnTo>
                <a:lnTo>
                  <a:pt x="3525435" y="7068685"/>
                </a:lnTo>
                <a:lnTo>
                  <a:pt x="3528201" y="7066591"/>
                </a:lnTo>
                <a:lnTo>
                  <a:pt x="3502399" y="7066591"/>
                </a:lnTo>
                <a:lnTo>
                  <a:pt x="3510096" y="7029131"/>
                </a:lnTo>
                <a:lnTo>
                  <a:pt x="3531090" y="6995388"/>
                </a:lnTo>
                <a:lnTo>
                  <a:pt x="3565905" y="6973871"/>
                </a:lnTo>
                <a:lnTo>
                  <a:pt x="3667002" y="6942615"/>
                </a:lnTo>
                <a:lnTo>
                  <a:pt x="3664907" y="6910784"/>
                </a:lnTo>
                <a:close/>
              </a:path>
              <a:path w="9415145" h="8568690">
                <a:moveTo>
                  <a:pt x="3660480" y="7049837"/>
                </a:moveTo>
                <a:lnTo>
                  <a:pt x="3576533" y="7049837"/>
                </a:lnTo>
                <a:lnTo>
                  <a:pt x="3592711" y="7051093"/>
                </a:lnTo>
                <a:lnTo>
                  <a:pt x="3606899" y="7054863"/>
                </a:lnTo>
                <a:lnTo>
                  <a:pt x="3637369" y="7080752"/>
                </a:lnTo>
                <a:lnTo>
                  <a:pt x="3647735" y="7122296"/>
                </a:lnTo>
                <a:lnTo>
                  <a:pt x="3646557" y="7138028"/>
                </a:lnTo>
                <a:lnTo>
                  <a:pt x="3628888" y="7175487"/>
                </a:lnTo>
                <a:lnTo>
                  <a:pt x="3592528" y="7193943"/>
                </a:lnTo>
                <a:lnTo>
                  <a:pt x="3576533" y="7195173"/>
                </a:lnTo>
                <a:lnTo>
                  <a:pt x="3659417" y="7195173"/>
                </a:lnTo>
                <a:lnTo>
                  <a:pt x="3682289" y="7150462"/>
                </a:lnTo>
                <a:lnTo>
                  <a:pt x="3685430" y="7120620"/>
                </a:lnTo>
                <a:lnTo>
                  <a:pt x="3684710" y="7106930"/>
                </a:lnTo>
                <a:lnTo>
                  <a:pt x="3673284" y="7068266"/>
                </a:lnTo>
                <a:lnTo>
                  <a:pt x="3666740" y="7057402"/>
                </a:lnTo>
                <a:lnTo>
                  <a:pt x="3660480" y="7049837"/>
                </a:lnTo>
                <a:close/>
              </a:path>
              <a:path w="9415145" h="8568690">
                <a:moveTo>
                  <a:pt x="3585748" y="7019681"/>
                </a:moveTo>
                <a:lnTo>
                  <a:pt x="3546403" y="7026749"/>
                </a:lnTo>
                <a:lnTo>
                  <a:pt x="3508525" y="7056120"/>
                </a:lnTo>
                <a:lnTo>
                  <a:pt x="3502399" y="7066591"/>
                </a:lnTo>
                <a:lnTo>
                  <a:pt x="3528201" y="7066591"/>
                </a:lnTo>
                <a:lnTo>
                  <a:pt x="3536325" y="7060439"/>
                </a:lnTo>
                <a:lnTo>
                  <a:pt x="3548471" y="7054549"/>
                </a:lnTo>
                <a:lnTo>
                  <a:pt x="3561874" y="7051015"/>
                </a:lnTo>
                <a:lnTo>
                  <a:pt x="3576533" y="7049837"/>
                </a:lnTo>
                <a:lnTo>
                  <a:pt x="3660480" y="7049837"/>
                </a:lnTo>
                <a:lnTo>
                  <a:pt x="3658834" y="7047848"/>
                </a:lnTo>
                <a:lnTo>
                  <a:pt x="3614543" y="7022927"/>
                </a:lnTo>
                <a:lnTo>
                  <a:pt x="3600695" y="7020492"/>
                </a:lnTo>
                <a:lnTo>
                  <a:pt x="3585748" y="7019681"/>
                </a:lnTo>
                <a:close/>
              </a:path>
              <a:path w="9415145" h="8568690">
                <a:moveTo>
                  <a:pt x="3912976" y="7004184"/>
                </a:moveTo>
                <a:lnTo>
                  <a:pt x="3764289" y="7004184"/>
                </a:lnTo>
                <a:lnTo>
                  <a:pt x="3761776" y="7067428"/>
                </a:lnTo>
                <a:lnTo>
                  <a:pt x="3760625" y="7090909"/>
                </a:lnTo>
                <a:lnTo>
                  <a:pt x="3756436" y="7129232"/>
                </a:lnTo>
                <a:lnTo>
                  <a:pt x="3745965" y="7166692"/>
                </a:lnTo>
                <a:lnTo>
                  <a:pt x="3711097" y="7191403"/>
                </a:lnTo>
                <a:lnTo>
                  <a:pt x="3711097" y="7224491"/>
                </a:lnTo>
                <a:lnTo>
                  <a:pt x="3755913" y="7210670"/>
                </a:lnTo>
                <a:lnTo>
                  <a:pt x="3778608" y="7179257"/>
                </a:lnTo>
                <a:lnTo>
                  <a:pt x="3792037" y="7123761"/>
                </a:lnTo>
                <a:lnTo>
                  <a:pt x="3796121" y="7070779"/>
                </a:lnTo>
                <a:lnTo>
                  <a:pt x="3796959" y="7036853"/>
                </a:lnTo>
                <a:lnTo>
                  <a:pt x="3912976" y="7036853"/>
                </a:lnTo>
                <a:lnTo>
                  <a:pt x="3912976" y="7004184"/>
                </a:lnTo>
                <a:close/>
              </a:path>
              <a:path w="9415145" h="8568690">
                <a:moveTo>
                  <a:pt x="3912976" y="7036853"/>
                </a:moveTo>
                <a:lnTo>
                  <a:pt x="3876118" y="7036853"/>
                </a:lnTo>
                <a:lnTo>
                  <a:pt x="3876118" y="7222816"/>
                </a:lnTo>
                <a:lnTo>
                  <a:pt x="3912976" y="7222816"/>
                </a:lnTo>
                <a:lnTo>
                  <a:pt x="3912976" y="7036853"/>
                </a:lnTo>
                <a:close/>
              </a:path>
              <a:path w="9415145" h="8568690">
                <a:moveTo>
                  <a:pt x="4134173" y="7003765"/>
                </a:moveTo>
                <a:lnTo>
                  <a:pt x="4044543" y="7003765"/>
                </a:lnTo>
                <a:lnTo>
                  <a:pt x="4033784" y="7004315"/>
                </a:lnTo>
                <a:lnTo>
                  <a:pt x="3997869" y="7017351"/>
                </a:lnTo>
                <a:lnTo>
                  <a:pt x="3973131" y="7052664"/>
                </a:lnTo>
                <a:lnTo>
                  <a:pt x="3970827" y="7071198"/>
                </a:lnTo>
                <a:lnTo>
                  <a:pt x="3971639" y="7084129"/>
                </a:lnTo>
                <a:lnTo>
                  <a:pt x="3990827" y="7121982"/>
                </a:lnTo>
                <a:lnTo>
                  <a:pt x="4018156" y="7134860"/>
                </a:lnTo>
                <a:lnTo>
                  <a:pt x="3956168" y="7222816"/>
                </a:lnTo>
                <a:lnTo>
                  <a:pt x="3996795" y="7222816"/>
                </a:lnTo>
                <a:lnTo>
                  <a:pt x="4054595" y="7140724"/>
                </a:lnTo>
                <a:lnTo>
                  <a:pt x="4134173" y="7140724"/>
                </a:lnTo>
                <a:lnTo>
                  <a:pt x="4134173" y="7113500"/>
                </a:lnTo>
                <a:lnTo>
                  <a:pt x="4047055" y="7113500"/>
                </a:lnTo>
                <a:lnTo>
                  <a:pt x="4037998" y="7112741"/>
                </a:lnTo>
                <a:lnTo>
                  <a:pt x="4008706" y="7080307"/>
                </a:lnTo>
                <a:lnTo>
                  <a:pt x="4008104" y="7072035"/>
                </a:lnTo>
                <a:lnTo>
                  <a:pt x="4008837" y="7063842"/>
                </a:lnTo>
                <a:lnTo>
                  <a:pt x="4041899" y="7033372"/>
                </a:lnTo>
                <a:lnTo>
                  <a:pt x="4051244" y="7032665"/>
                </a:lnTo>
                <a:lnTo>
                  <a:pt x="4134173" y="7032665"/>
                </a:lnTo>
                <a:lnTo>
                  <a:pt x="4134173" y="7003765"/>
                </a:lnTo>
                <a:close/>
              </a:path>
              <a:path w="9415145" h="8568690">
                <a:moveTo>
                  <a:pt x="4134173" y="7140724"/>
                </a:moveTo>
                <a:lnTo>
                  <a:pt x="4097316" y="7140724"/>
                </a:lnTo>
                <a:lnTo>
                  <a:pt x="4097316" y="7222816"/>
                </a:lnTo>
                <a:lnTo>
                  <a:pt x="4134173" y="7222816"/>
                </a:lnTo>
                <a:lnTo>
                  <a:pt x="4134173" y="7140724"/>
                </a:lnTo>
                <a:close/>
              </a:path>
              <a:path w="9415145" h="8568690">
                <a:moveTo>
                  <a:pt x="4134173" y="7032665"/>
                </a:moveTo>
                <a:lnTo>
                  <a:pt x="4097316" y="7032665"/>
                </a:lnTo>
                <a:lnTo>
                  <a:pt x="4097316" y="7113500"/>
                </a:lnTo>
                <a:lnTo>
                  <a:pt x="4134173" y="7113500"/>
                </a:lnTo>
                <a:lnTo>
                  <a:pt x="4134173" y="7032665"/>
                </a:lnTo>
                <a:close/>
              </a:path>
              <a:path w="9415145" h="8568690">
                <a:moveTo>
                  <a:pt x="4283832" y="7036853"/>
                </a:moveTo>
                <a:lnTo>
                  <a:pt x="4246974" y="7036853"/>
                </a:lnTo>
                <a:lnTo>
                  <a:pt x="4246974" y="7222816"/>
                </a:lnTo>
                <a:lnTo>
                  <a:pt x="4283832" y="7222816"/>
                </a:lnTo>
                <a:lnTo>
                  <a:pt x="4283832" y="7036853"/>
                </a:lnTo>
                <a:close/>
              </a:path>
              <a:path w="9415145" h="8568690">
                <a:moveTo>
                  <a:pt x="4359222" y="7004184"/>
                </a:moveTo>
                <a:lnTo>
                  <a:pt x="4171584" y="7004184"/>
                </a:lnTo>
                <a:lnTo>
                  <a:pt x="4171584" y="7036853"/>
                </a:lnTo>
                <a:lnTo>
                  <a:pt x="4359222" y="7036853"/>
                </a:lnTo>
                <a:lnTo>
                  <a:pt x="4359222" y="7004184"/>
                </a:lnTo>
                <a:close/>
              </a:path>
              <a:path w="9415145" h="8568690">
                <a:moveTo>
                  <a:pt x="4432685" y="7004603"/>
                </a:moveTo>
                <a:lnTo>
                  <a:pt x="4395828" y="7004603"/>
                </a:lnTo>
                <a:lnTo>
                  <a:pt x="4395828" y="7222816"/>
                </a:lnTo>
                <a:lnTo>
                  <a:pt x="4431010" y="7222816"/>
                </a:lnTo>
                <a:lnTo>
                  <a:pt x="4467044" y="7173394"/>
                </a:lnTo>
                <a:lnTo>
                  <a:pt x="4432685" y="7173394"/>
                </a:lnTo>
                <a:lnTo>
                  <a:pt x="4432685" y="7004603"/>
                </a:lnTo>
                <a:close/>
              </a:path>
              <a:path w="9415145" h="8568690">
                <a:moveTo>
                  <a:pt x="4588492" y="7057376"/>
                </a:moveTo>
                <a:lnTo>
                  <a:pt x="4551634" y="7057376"/>
                </a:lnTo>
                <a:lnTo>
                  <a:pt x="4551634" y="7222816"/>
                </a:lnTo>
                <a:lnTo>
                  <a:pt x="4588492" y="7222816"/>
                </a:lnTo>
                <a:lnTo>
                  <a:pt x="4588492" y="7057376"/>
                </a:lnTo>
                <a:close/>
              </a:path>
              <a:path w="9415145" h="8568690">
                <a:moveTo>
                  <a:pt x="4588492" y="7004184"/>
                </a:moveTo>
                <a:lnTo>
                  <a:pt x="4554985" y="7004184"/>
                </a:lnTo>
                <a:lnTo>
                  <a:pt x="4432685" y="7173394"/>
                </a:lnTo>
                <a:lnTo>
                  <a:pt x="4467044" y="7173394"/>
                </a:lnTo>
                <a:lnTo>
                  <a:pt x="4551634" y="7057376"/>
                </a:lnTo>
                <a:lnTo>
                  <a:pt x="4588492" y="7057376"/>
                </a:lnTo>
                <a:lnTo>
                  <a:pt x="4588492" y="7004184"/>
                </a:lnTo>
                <a:close/>
              </a:path>
              <a:path w="9415145" h="8568690">
                <a:moveTo>
                  <a:pt x="4934257" y="7004184"/>
                </a:moveTo>
                <a:lnTo>
                  <a:pt x="4752901" y="7004184"/>
                </a:lnTo>
                <a:lnTo>
                  <a:pt x="4752901" y="7222816"/>
                </a:lnTo>
                <a:lnTo>
                  <a:pt x="4789759" y="7222816"/>
                </a:lnTo>
                <a:lnTo>
                  <a:pt x="4789759" y="7036853"/>
                </a:lnTo>
                <a:lnTo>
                  <a:pt x="4934257" y="7036853"/>
                </a:lnTo>
                <a:lnTo>
                  <a:pt x="4934257" y="7004184"/>
                </a:lnTo>
                <a:close/>
              </a:path>
              <a:path w="9415145" h="8568690">
                <a:moveTo>
                  <a:pt x="4934257" y="7036853"/>
                </a:moveTo>
                <a:lnTo>
                  <a:pt x="4897400" y="7036853"/>
                </a:lnTo>
                <a:lnTo>
                  <a:pt x="4897400" y="7222816"/>
                </a:lnTo>
                <a:lnTo>
                  <a:pt x="4934257" y="7222816"/>
                </a:lnTo>
                <a:lnTo>
                  <a:pt x="4934257" y="7036853"/>
                </a:lnTo>
                <a:close/>
              </a:path>
              <a:path w="9415145" h="8568690">
                <a:moveTo>
                  <a:pt x="5089318" y="7000415"/>
                </a:moveTo>
                <a:lnTo>
                  <a:pt x="5044947" y="7009367"/>
                </a:lnTo>
                <a:lnTo>
                  <a:pt x="5009844" y="7034445"/>
                </a:lnTo>
                <a:lnTo>
                  <a:pt x="4986939" y="7070883"/>
                </a:lnTo>
                <a:lnTo>
                  <a:pt x="4979188" y="7113500"/>
                </a:lnTo>
                <a:lnTo>
                  <a:pt x="4979188" y="7114338"/>
                </a:lnTo>
                <a:lnTo>
                  <a:pt x="4986939" y="7156797"/>
                </a:lnTo>
                <a:lnTo>
                  <a:pt x="5009530" y="7193184"/>
                </a:lnTo>
                <a:lnTo>
                  <a:pt x="5044555" y="7218287"/>
                </a:lnTo>
                <a:lnTo>
                  <a:pt x="5089318" y="7227005"/>
                </a:lnTo>
                <a:lnTo>
                  <a:pt x="5105338" y="7226036"/>
                </a:lnTo>
                <a:lnTo>
                  <a:pt x="5147117" y="7211507"/>
                </a:lnTo>
                <a:lnTo>
                  <a:pt x="5167005" y="7195173"/>
                </a:lnTo>
                <a:lnTo>
                  <a:pt x="5089318" y="7195173"/>
                </a:lnTo>
                <a:lnTo>
                  <a:pt x="5079501" y="7194518"/>
                </a:lnTo>
                <a:lnTo>
                  <a:pt x="5038115" y="7171928"/>
                </a:lnTo>
                <a:lnTo>
                  <a:pt x="5019268" y="7135908"/>
                </a:lnTo>
                <a:lnTo>
                  <a:pt x="5016859" y="7114338"/>
                </a:lnTo>
                <a:lnTo>
                  <a:pt x="5017461" y="7103108"/>
                </a:lnTo>
                <a:lnTo>
                  <a:pt x="5031911" y="7064130"/>
                </a:lnTo>
                <a:lnTo>
                  <a:pt x="5061282" y="7038607"/>
                </a:lnTo>
                <a:lnTo>
                  <a:pt x="5089318" y="7032246"/>
                </a:lnTo>
                <a:lnTo>
                  <a:pt x="5166636" y="7032246"/>
                </a:lnTo>
                <a:lnTo>
                  <a:pt x="5158556" y="7024733"/>
                </a:lnTo>
                <a:lnTo>
                  <a:pt x="5146698" y="7016331"/>
                </a:lnTo>
                <a:lnTo>
                  <a:pt x="5133845" y="7009367"/>
                </a:lnTo>
                <a:lnTo>
                  <a:pt x="5119997" y="7004394"/>
                </a:lnTo>
                <a:lnTo>
                  <a:pt x="5105155" y="7001409"/>
                </a:lnTo>
                <a:lnTo>
                  <a:pt x="5089318" y="7000415"/>
                </a:lnTo>
                <a:close/>
              </a:path>
              <a:path w="9415145" h="8568690">
                <a:moveTo>
                  <a:pt x="5166636" y="7032246"/>
                </a:moveTo>
                <a:lnTo>
                  <a:pt x="5089318" y="7032246"/>
                </a:lnTo>
                <a:lnTo>
                  <a:pt x="5099134" y="7032926"/>
                </a:lnTo>
                <a:lnTo>
                  <a:pt x="5108479" y="7034968"/>
                </a:lnTo>
                <a:lnTo>
                  <a:pt x="5140730" y="7055910"/>
                </a:lnTo>
                <a:lnTo>
                  <a:pt x="5159682" y="7091930"/>
                </a:lnTo>
                <a:lnTo>
                  <a:pt x="5162195" y="7113500"/>
                </a:lnTo>
                <a:lnTo>
                  <a:pt x="5161567" y="7124573"/>
                </a:lnTo>
                <a:lnTo>
                  <a:pt x="5146881" y="7163708"/>
                </a:lnTo>
                <a:lnTo>
                  <a:pt x="5117353" y="7189047"/>
                </a:lnTo>
                <a:lnTo>
                  <a:pt x="5089318" y="7195173"/>
                </a:lnTo>
                <a:lnTo>
                  <a:pt x="5167005" y="7195173"/>
                </a:lnTo>
                <a:lnTo>
                  <a:pt x="5191880" y="7156797"/>
                </a:lnTo>
                <a:lnTo>
                  <a:pt x="5199865" y="7114338"/>
                </a:lnTo>
                <a:lnTo>
                  <a:pt x="5199865" y="7113500"/>
                </a:lnTo>
                <a:lnTo>
                  <a:pt x="5199000" y="7098945"/>
                </a:lnTo>
                <a:lnTo>
                  <a:pt x="5185650" y="7057795"/>
                </a:lnTo>
                <a:lnTo>
                  <a:pt x="5169001" y="7034445"/>
                </a:lnTo>
                <a:lnTo>
                  <a:pt x="5166636" y="7032246"/>
                </a:lnTo>
                <a:close/>
              </a:path>
              <a:path w="9415145" h="8568690">
                <a:moveTo>
                  <a:pt x="5334601" y="7036853"/>
                </a:moveTo>
                <a:lnTo>
                  <a:pt x="5297744" y="7036853"/>
                </a:lnTo>
                <a:lnTo>
                  <a:pt x="5297744" y="7222816"/>
                </a:lnTo>
                <a:lnTo>
                  <a:pt x="5334601" y="7222816"/>
                </a:lnTo>
                <a:lnTo>
                  <a:pt x="5334601" y="7036853"/>
                </a:lnTo>
                <a:close/>
              </a:path>
              <a:path w="9415145" h="8568690">
                <a:moveTo>
                  <a:pt x="5409992" y="7004184"/>
                </a:moveTo>
                <a:lnTo>
                  <a:pt x="5222354" y="7004184"/>
                </a:lnTo>
                <a:lnTo>
                  <a:pt x="5222354" y="7036853"/>
                </a:lnTo>
                <a:lnTo>
                  <a:pt x="5409992" y="7036853"/>
                </a:lnTo>
                <a:lnTo>
                  <a:pt x="5409992" y="7004184"/>
                </a:lnTo>
                <a:close/>
              </a:path>
              <a:path w="9415145" h="8568690">
                <a:moveTo>
                  <a:pt x="5479686" y="7004184"/>
                </a:moveTo>
                <a:lnTo>
                  <a:pt x="5447017" y="7004184"/>
                </a:lnTo>
                <a:lnTo>
                  <a:pt x="5447017" y="7312028"/>
                </a:lnTo>
                <a:lnTo>
                  <a:pt x="5483874" y="7312028"/>
                </a:lnTo>
                <a:lnTo>
                  <a:pt x="5483874" y="7179676"/>
                </a:lnTo>
                <a:lnTo>
                  <a:pt x="5511007" y="7179676"/>
                </a:lnTo>
                <a:lnTo>
                  <a:pt x="5503114" y="7172556"/>
                </a:lnTo>
                <a:lnTo>
                  <a:pt x="5495496" y="7163760"/>
                </a:lnTo>
                <a:lnTo>
                  <a:pt x="5489083" y="7154127"/>
                </a:lnTo>
                <a:lnTo>
                  <a:pt x="5483874" y="7143656"/>
                </a:lnTo>
                <a:lnTo>
                  <a:pt x="5483874" y="7081250"/>
                </a:lnTo>
                <a:lnTo>
                  <a:pt x="5509004" y="7046801"/>
                </a:lnTo>
                <a:lnTo>
                  <a:pt x="5511424" y="7045230"/>
                </a:lnTo>
                <a:lnTo>
                  <a:pt x="5479686" y="7045230"/>
                </a:lnTo>
                <a:lnTo>
                  <a:pt x="5479686" y="7004184"/>
                </a:lnTo>
                <a:close/>
              </a:path>
              <a:path w="9415145" h="8568690">
                <a:moveTo>
                  <a:pt x="5511007" y="7179676"/>
                </a:moveTo>
                <a:lnTo>
                  <a:pt x="5483874" y="7179676"/>
                </a:lnTo>
                <a:lnTo>
                  <a:pt x="5490497" y="7189493"/>
                </a:lnTo>
                <a:lnTo>
                  <a:pt x="5527799" y="7219465"/>
                </a:lnTo>
                <a:lnTo>
                  <a:pt x="5564709" y="7227005"/>
                </a:lnTo>
                <a:lnTo>
                  <a:pt x="5578740" y="7226062"/>
                </a:lnTo>
                <a:lnTo>
                  <a:pt x="5615807" y="7211927"/>
                </a:lnTo>
                <a:lnTo>
                  <a:pt x="5634201" y="7195173"/>
                </a:lnTo>
                <a:lnTo>
                  <a:pt x="5553400" y="7195173"/>
                </a:lnTo>
                <a:lnTo>
                  <a:pt x="5542485" y="7194257"/>
                </a:lnTo>
                <a:lnTo>
                  <a:pt x="5531935" y="7191508"/>
                </a:lnTo>
                <a:lnTo>
                  <a:pt x="5521752" y="7186927"/>
                </a:lnTo>
                <a:lnTo>
                  <a:pt x="5511936" y="7180514"/>
                </a:lnTo>
                <a:lnTo>
                  <a:pt x="5511007" y="7179676"/>
                </a:lnTo>
                <a:close/>
              </a:path>
              <a:path w="9415145" h="8568690">
                <a:moveTo>
                  <a:pt x="5630990" y="7032246"/>
                </a:moveTo>
                <a:lnTo>
                  <a:pt x="5550050" y="7032246"/>
                </a:lnTo>
                <a:lnTo>
                  <a:pt x="5560442" y="7032953"/>
                </a:lnTo>
                <a:lnTo>
                  <a:pt x="5570258" y="7035073"/>
                </a:lnTo>
                <a:lnTo>
                  <a:pt x="5603451" y="7056329"/>
                </a:lnTo>
                <a:lnTo>
                  <a:pt x="5622508" y="7092244"/>
                </a:lnTo>
                <a:lnTo>
                  <a:pt x="5625022" y="7113500"/>
                </a:lnTo>
                <a:lnTo>
                  <a:pt x="5624446" y="7123657"/>
                </a:lnTo>
                <a:lnTo>
                  <a:pt x="5610964" y="7161850"/>
                </a:lnTo>
                <a:lnTo>
                  <a:pt x="5582771" y="7188576"/>
                </a:lnTo>
                <a:lnTo>
                  <a:pt x="5553400" y="7195173"/>
                </a:lnTo>
                <a:lnTo>
                  <a:pt x="5634201" y="7195173"/>
                </a:lnTo>
                <a:lnTo>
                  <a:pt x="5655648" y="7157164"/>
                </a:lnTo>
                <a:lnTo>
                  <a:pt x="5662717" y="7113500"/>
                </a:lnTo>
                <a:lnTo>
                  <a:pt x="5662219" y="7102532"/>
                </a:lnTo>
                <a:lnTo>
                  <a:pt x="5650596" y="7061224"/>
                </a:lnTo>
                <a:lnTo>
                  <a:pt x="5633398" y="7034759"/>
                </a:lnTo>
                <a:lnTo>
                  <a:pt x="5630990" y="7032246"/>
                </a:lnTo>
                <a:close/>
              </a:path>
              <a:path w="9415145" h="8568690">
                <a:moveTo>
                  <a:pt x="5559264" y="7000415"/>
                </a:moveTo>
                <a:lnTo>
                  <a:pt x="5513611" y="7012980"/>
                </a:lnTo>
                <a:lnTo>
                  <a:pt x="5479686" y="7045230"/>
                </a:lnTo>
                <a:lnTo>
                  <a:pt x="5511424" y="7045230"/>
                </a:lnTo>
                <a:lnTo>
                  <a:pt x="5515496" y="7042586"/>
                </a:lnTo>
                <a:lnTo>
                  <a:pt x="5522406" y="7038947"/>
                </a:lnTo>
                <a:lnTo>
                  <a:pt x="5529631" y="7036015"/>
                </a:lnTo>
                <a:lnTo>
                  <a:pt x="5536647" y="7033921"/>
                </a:lnTo>
                <a:lnTo>
                  <a:pt x="5543453" y="7032665"/>
                </a:lnTo>
                <a:lnTo>
                  <a:pt x="5550050" y="7032246"/>
                </a:lnTo>
                <a:lnTo>
                  <a:pt x="5630990" y="7032246"/>
                </a:lnTo>
                <a:lnTo>
                  <a:pt x="5626173" y="7027220"/>
                </a:lnTo>
                <a:lnTo>
                  <a:pt x="5591070" y="7005598"/>
                </a:lnTo>
                <a:lnTo>
                  <a:pt x="5570337" y="7000991"/>
                </a:lnTo>
                <a:lnTo>
                  <a:pt x="5559264" y="7000415"/>
                </a:lnTo>
                <a:close/>
              </a:path>
              <a:path w="9415145" h="8568690">
                <a:moveTo>
                  <a:pt x="5744828" y="6917066"/>
                </a:moveTo>
                <a:lnTo>
                  <a:pt x="5707971" y="6917066"/>
                </a:lnTo>
                <a:lnTo>
                  <a:pt x="5707971" y="6963138"/>
                </a:lnTo>
                <a:lnTo>
                  <a:pt x="5744828" y="6963138"/>
                </a:lnTo>
                <a:lnTo>
                  <a:pt x="5744828" y="6917066"/>
                </a:lnTo>
                <a:close/>
              </a:path>
              <a:path w="9415145" h="8568690">
                <a:moveTo>
                  <a:pt x="5744828" y="7004184"/>
                </a:moveTo>
                <a:lnTo>
                  <a:pt x="5707971" y="7004184"/>
                </a:lnTo>
                <a:lnTo>
                  <a:pt x="5707971" y="7222816"/>
                </a:lnTo>
                <a:lnTo>
                  <a:pt x="5744828" y="7222816"/>
                </a:lnTo>
                <a:lnTo>
                  <a:pt x="5744828" y="7004184"/>
                </a:lnTo>
                <a:close/>
              </a:path>
              <a:path w="9415145" h="8568690">
                <a:moveTo>
                  <a:pt x="5995907" y="6910784"/>
                </a:moveTo>
                <a:lnTo>
                  <a:pt x="5903344" y="6938846"/>
                </a:lnTo>
                <a:lnTo>
                  <a:pt x="5858110" y="6958112"/>
                </a:lnTo>
                <a:lnTo>
                  <a:pt x="5825022" y="6987849"/>
                </a:lnTo>
                <a:lnTo>
                  <a:pt x="5804918" y="7033922"/>
                </a:lnTo>
                <a:lnTo>
                  <a:pt x="5798635" y="7082689"/>
                </a:lnTo>
                <a:lnTo>
                  <a:pt x="5798216" y="7102191"/>
                </a:lnTo>
                <a:lnTo>
                  <a:pt x="5799944" y="7130253"/>
                </a:lnTo>
                <a:lnTo>
                  <a:pt x="5813766" y="7176326"/>
                </a:lnTo>
                <a:lnTo>
                  <a:pt x="5841330" y="7208628"/>
                </a:lnTo>
                <a:lnTo>
                  <a:pt x="5882167" y="7224963"/>
                </a:lnTo>
                <a:lnTo>
                  <a:pt x="5907532" y="7227005"/>
                </a:lnTo>
                <a:lnTo>
                  <a:pt x="5924443" y="7226167"/>
                </a:lnTo>
                <a:lnTo>
                  <a:pt x="5967007" y="7213602"/>
                </a:lnTo>
                <a:lnTo>
                  <a:pt x="5907532" y="7195173"/>
                </a:lnTo>
                <a:lnTo>
                  <a:pt x="5891355" y="7193890"/>
                </a:lnTo>
                <a:lnTo>
                  <a:pt x="5854759" y="7174650"/>
                </a:lnTo>
                <a:lnTo>
                  <a:pt x="5837482" y="7137505"/>
                </a:lnTo>
                <a:lnTo>
                  <a:pt x="5836330" y="7122296"/>
                </a:lnTo>
                <a:lnTo>
                  <a:pt x="5837587" y="7105909"/>
                </a:lnTo>
                <a:lnTo>
                  <a:pt x="5841356" y="7091512"/>
                </a:lnTo>
                <a:lnTo>
                  <a:pt x="5847639" y="7079104"/>
                </a:lnTo>
                <a:lnTo>
                  <a:pt x="5856434" y="7068685"/>
                </a:lnTo>
                <a:lnTo>
                  <a:pt x="5859200" y="7066591"/>
                </a:lnTo>
                <a:lnTo>
                  <a:pt x="5833398" y="7066591"/>
                </a:lnTo>
                <a:lnTo>
                  <a:pt x="5841094" y="7029131"/>
                </a:lnTo>
                <a:lnTo>
                  <a:pt x="5862089" y="6995388"/>
                </a:lnTo>
                <a:lnTo>
                  <a:pt x="5896904" y="6973871"/>
                </a:lnTo>
                <a:lnTo>
                  <a:pt x="5998001" y="6942615"/>
                </a:lnTo>
                <a:lnTo>
                  <a:pt x="5995907" y="6910784"/>
                </a:lnTo>
                <a:close/>
              </a:path>
              <a:path w="9415145" h="8568690">
                <a:moveTo>
                  <a:pt x="5991479" y="7049837"/>
                </a:moveTo>
                <a:lnTo>
                  <a:pt x="5907532" y="7049837"/>
                </a:lnTo>
                <a:lnTo>
                  <a:pt x="5923710" y="7051093"/>
                </a:lnTo>
                <a:lnTo>
                  <a:pt x="5937898" y="7054863"/>
                </a:lnTo>
                <a:lnTo>
                  <a:pt x="5968368" y="7080752"/>
                </a:lnTo>
                <a:lnTo>
                  <a:pt x="5978734" y="7122296"/>
                </a:lnTo>
                <a:lnTo>
                  <a:pt x="5977556" y="7138028"/>
                </a:lnTo>
                <a:lnTo>
                  <a:pt x="5959887" y="7175487"/>
                </a:lnTo>
                <a:lnTo>
                  <a:pt x="5923526" y="7193943"/>
                </a:lnTo>
                <a:lnTo>
                  <a:pt x="5907532" y="7195173"/>
                </a:lnTo>
                <a:lnTo>
                  <a:pt x="5990416" y="7195173"/>
                </a:lnTo>
                <a:lnTo>
                  <a:pt x="6013288" y="7150462"/>
                </a:lnTo>
                <a:lnTo>
                  <a:pt x="6016430" y="7120620"/>
                </a:lnTo>
                <a:lnTo>
                  <a:pt x="6015709" y="7106930"/>
                </a:lnTo>
                <a:lnTo>
                  <a:pt x="6004283" y="7068266"/>
                </a:lnTo>
                <a:lnTo>
                  <a:pt x="5997739" y="7057402"/>
                </a:lnTo>
                <a:lnTo>
                  <a:pt x="5991479" y="7049837"/>
                </a:lnTo>
                <a:close/>
              </a:path>
              <a:path w="9415145" h="8568690">
                <a:moveTo>
                  <a:pt x="5916747" y="7019681"/>
                </a:moveTo>
                <a:lnTo>
                  <a:pt x="5877402" y="7026749"/>
                </a:lnTo>
                <a:lnTo>
                  <a:pt x="5839524" y="7056120"/>
                </a:lnTo>
                <a:lnTo>
                  <a:pt x="5833398" y="7066591"/>
                </a:lnTo>
                <a:lnTo>
                  <a:pt x="5859200" y="7066591"/>
                </a:lnTo>
                <a:lnTo>
                  <a:pt x="5867324" y="7060439"/>
                </a:lnTo>
                <a:lnTo>
                  <a:pt x="5879470" y="7054549"/>
                </a:lnTo>
                <a:lnTo>
                  <a:pt x="5892873" y="7051015"/>
                </a:lnTo>
                <a:lnTo>
                  <a:pt x="5907532" y="7049837"/>
                </a:lnTo>
                <a:lnTo>
                  <a:pt x="5991479" y="7049837"/>
                </a:lnTo>
                <a:lnTo>
                  <a:pt x="5989834" y="7047848"/>
                </a:lnTo>
                <a:lnTo>
                  <a:pt x="5945542" y="7022927"/>
                </a:lnTo>
                <a:lnTo>
                  <a:pt x="5931694" y="7020492"/>
                </a:lnTo>
                <a:lnTo>
                  <a:pt x="5916747" y="7019681"/>
                </a:lnTo>
                <a:close/>
              </a:path>
              <a:path w="9415145" h="8568690">
                <a:moveTo>
                  <a:pt x="6097801" y="7004184"/>
                </a:moveTo>
                <a:lnTo>
                  <a:pt x="6060944" y="7004184"/>
                </a:lnTo>
                <a:lnTo>
                  <a:pt x="6060944" y="7222816"/>
                </a:lnTo>
                <a:lnTo>
                  <a:pt x="6097801" y="7222816"/>
                </a:lnTo>
                <a:lnTo>
                  <a:pt x="6097801" y="7127322"/>
                </a:lnTo>
                <a:lnTo>
                  <a:pt x="6248582" y="7127322"/>
                </a:lnTo>
                <a:lnTo>
                  <a:pt x="6248582" y="7094653"/>
                </a:lnTo>
                <a:lnTo>
                  <a:pt x="6097801" y="7094653"/>
                </a:lnTo>
                <a:lnTo>
                  <a:pt x="6097801" y="7004184"/>
                </a:lnTo>
                <a:close/>
              </a:path>
              <a:path w="9415145" h="8568690">
                <a:moveTo>
                  <a:pt x="6248582" y="7127322"/>
                </a:moveTo>
                <a:lnTo>
                  <a:pt x="6211725" y="7127322"/>
                </a:lnTo>
                <a:lnTo>
                  <a:pt x="6211725" y="7222816"/>
                </a:lnTo>
                <a:lnTo>
                  <a:pt x="6248582" y="7222816"/>
                </a:lnTo>
                <a:lnTo>
                  <a:pt x="6248582" y="7127322"/>
                </a:lnTo>
                <a:close/>
              </a:path>
              <a:path w="9415145" h="8568690">
                <a:moveTo>
                  <a:pt x="6248582" y="7004184"/>
                </a:moveTo>
                <a:lnTo>
                  <a:pt x="6211725" y="7004184"/>
                </a:lnTo>
                <a:lnTo>
                  <a:pt x="6211725" y="7094653"/>
                </a:lnTo>
                <a:lnTo>
                  <a:pt x="6248582" y="7094653"/>
                </a:lnTo>
                <a:lnTo>
                  <a:pt x="6248582" y="7004184"/>
                </a:lnTo>
                <a:close/>
              </a:path>
              <a:path w="9415145" h="8568690">
                <a:moveTo>
                  <a:pt x="6403496" y="7000415"/>
                </a:moveTo>
                <a:lnTo>
                  <a:pt x="6359125" y="7009367"/>
                </a:lnTo>
                <a:lnTo>
                  <a:pt x="6324022" y="7034445"/>
                </a:lnTo>
                <a:lnTo>
                  <a:pt x="6301117" y="7070883"/>
                </a:lnTo>
                <a:lnTo>
                  <a:pt x="6293366" y="7113500"/>
                </a:lnTo>
                <a:lnTo>
                  <a:pt x="6293366" y="7114338"/>
                </a:lnTo>
                <a:lnTo>
                  <a:pt x="6301117" y="7156797"/>
                </a:lnTo>
                <a:lnTo>
                  <a:pt x="6323708" y="7193184"/>
                </a:lnTo>
                <a:lnTo>
                  <a:pt x="6358733" y="7218287"/>
                </a:lnTo>
                <a:lnTo>
                  <a:pt x="6403496" y="7227005"/>
                </a:lnTo>
                <a:lnTo>
                  <a:pt x="6419516" y="7226036"/>
                </a:lnTo>
                <a:lnTo>
                  <a:pt x="6461295" y="7211507"/>
                </a:lnTo>
                <a:lnTo>
                  <a:pt x="6481183" y="7195173"/>
                </a:lnTo>
                <a:lnTo>
                  <a:pt x="6403496" y="7195173"/>
                </a:lnTo>
                <a:lnTo>
                  <a:pt x="6393679" y="7194518"/>
                </a:lnTo>
                <a:lnTo>
                  <a:pt x="6352293" y="7171928"/>
                </a:lnTo>
                <a:lnTo>
                  <a:pt x="6333445" y="7135908"/>
                </a:lnTo>
                <a:lnTo>
                  <a:pt x="6331037" y="7114338"/>
                </a:lnTo>
                <a:lnTo>
                  <a:pt x="6331639" y="7103108"/>
                </a:lnTo>
                <a:lnTo>
                  <a:pt x="6346089" y="7064130"/>
                </a:lnTo>
                <a:lnTo>
                  <a:pt x="6375460" y="7038607"/>
                </a:lnTo>
                <a:lnTo>
                  <a:pt x="6403496" y="7032246"/>
                </a:lnTo>
                <a:lnTo>
                  <a:pt x="6480814" y="7032246"/>
                </a:lnTo>
                <a:lnTo>
                  <a:pt x="6472735" y="7024733"/>
                </a:lnTo>
                <a:lnTo>
                  <a:pt x="6460876" y="7016331"/>
                </a:lnTo>
                <a:lnTo>
                  <a:pt x="6448023" y="7009367"/>
                </a:lnTo>
                <a:lnTo>
                  <a:pt x="6434176" y="7004394"/>
                </a:lnTo>
                <a:lnTo>
                  <a:pt x="6419333" y="7001409"/>
                </a:lnTo>
                <a:lnTo>
                  <a:pt x="6403496" y="7000415"/>
                </a:lnTo>
                <a:close/>
              </a:path>
              <a:path w="9415145" h="8568690">
                <a:moveTo>
                  <a:pt x="6480814" y="7032246"/>
                </a:moveTo>
                <a:lnTo>
                  <a:pt x="6403496" y="7032246"/>
                </a:lnTo>
                <a:lnTo>
                  <a:pt x="6413312" y="7032926"/>
                </a:lnTo>
                <a:lnTo>
                  <a:pt x="6422657" y="7034968"/>
                </a:lnTo>
                <a:lnTo>
                  <a:pt x="6454908" y="7055910"/>
                </a:lnTo>
                <a:lnTo>
                  <a:pt x="6473860" y="7091930"/>
                </a:lnTo>
                <a:lnTo>
                  <a:pt x="6476373" y="7113500"/>
                </a:lnTo>
                <a:lnTo>
                  <a:pt x="6475745" y="7124573"/>
                </a:lnTo>
                <a:lnTo>
                  <a:pt x="6461059" y="7163708"/>
                </a:lnTo>
                <a:lnTo>
                  <a:pt x="6431532" y="7189047"/>
                </a:lnTo>
                <a:lnTo>
                  <a:pt x="6403496" y="7195173"/>
                </a:lnTo>
                <a:lnTo>
                  <a:pt x="6481183" y="7195173"/>
                </a:lnTo>
                <a:lnTo>
                  <a:pt x="6506058" y="7156797"/>
                </a:lnTo>
                <a:lnTo>
                  <a:pt x="6514043" y="7114338"/>
                </a:lnTo>
                <a:lnTo>
                  <a:pt x="6514043" y="7113500"/>
                </a:lnTo>
                <a:lnTo>
                  <a:pt x="6513178" y="7098945"/>
                </a:lnTo>
                <a:lnTo>
                  <a:pt x="6499827" y="7057795"/>
                </a:lnTo>
                <a:lnTo>
                  <a:pt x="6483179" y="7034445"/>
                </a:lnTo>
                <a:lnTo>
                  <a:pt x="6480814" y="7032246"/>
                </a:lnTo>
                <a:close/>
              </a:path>
              <a:path w="9415145" h="8568690">
                <a:moveTo>
                  <a:pt x="6754715" y="7036853"/>
                </a:moveTo>
                <a:lnTo>
                  <a:pt x="6717858" y="7036853"/>
                </a:lnTo>
                <a:lnTo>
                  <a:pt x="6717858" y="7222816"/>
                </a:lnTo>
                <a:lnTo>
                  <a:pt x="6754715" y="7222816"/>
                </a:lnTo>
                <a:lnTo>
                  <a:pt x="6754715" y="7036853"/>
                </a:lnTo>
                <a:close/>
              </a:path>
              <a:path w="9415145" h="8568690">
                <a:moveTo>
                  <a:pt x="6830106" y="7004184"/>
                </a:moveTo>
                <a:lnTo>
                  <a:pt x="6642467" y="7004184"/>
                </a:lnTo>
                <a:lnTo>
                  <a:pt x="6642467" y="7036853"/>
                </a:lnTo>
                <a:lnTo>
                  <a:pt x="6830106" y="7036853"/>
                </a:lnTo>
                <a:lnTo>
                  <a:pt x="6830106" y="7004184"/>
                </a:lnTo>
                <a:close/>
              </a:path>
              <a:path w="9415145" h="8568690">
                <a:moveTo>
                  <a:pt x="6943358" y="7091302"/>
                </a:moveTo>
                <a:lnTo>
                  <a:pt x="6894773" y="7099678"/>
                </a:lnTo>
                <a:lnTo>
                  <a:pt x="6861685" y="7123552"/>
                </a:lnTo>
                <a:lnTo>
                  <a:pt x="6849958" y="7159572"/>
                </a:lnTo>
                <a:lnTo>
                  <a:pt x="6850560" y="7168787"/>
                </a:lnTo>
                <a:lnTo>
                  <a:pt x="6871109" y="7207529"/>
                </a:lnTo>
                <a:lnTo>
                  <a:pt x="6914747" y="7226455"/>
                </a:lnTo>
                <a:lnTo>
                  <a:pt x="6925348" y="7227005"/>
                </a:lnTo>
                <a:lnTo>
                  <a:pt x="6936683" y="7226376"/>
                </a:lnTo>
                <a:lnTo>
                  <a:pt x="6981970" y="7211403"/>
                </a:lnTo>
                <a:lnTo>
                  <a:pt x="6998085" y="7199361"/>
                </a:lnTo>
                <a:lnTo>
                  <a:pt x="6934981" y="7199361"/>
                </a:lnTo>
                <a:lnTo>
                  <a:pt x="6927128" y="7198969"/>
                </a:lnTo>
                <a:lnTo>
                  <a:pt x="6890585" y="7177163"/>
                </a:lnTo>
                <a:lnTo>
                  <a:pt x="6885140" y="7163621"/>
                </a:lnTo>
                <a:lnTo>
                  <a:pt x="6885255" y="7155663"/>
                </a:lnTo>
                <a:lnTo>
                  <a:pt x="6911762" y="7121536"/>
                </a:lnTo>
                <a:lnTo>
                  <a:pt x="6947965" y="7115175"/>
                </a:lnTo>
                <a:lnTo>
                  <a:pt x="7040109" y="7115175"/>
                </a:lnTo>
                <a:lnTo>
                  <a:pt x="7040109" y="7100516"/>
                </a:lnTo>
                <a:lnTo>
                  <a:pt x="7003252" y="7100516"/>
                </a:lnTo>
                <a:lnTo>
                  <a:pt x="6996734" y="7098370"/>
                </a:lnTo>
                <a:lnTo>
                  <a:pt x="6989744" y="7096537"/>
                </a:lnTo>
                <a:lnTo>
                  <a:pt x="6950793" y="7091459"/>
                </a:lnTo>
                <a:lnTo>
                  <a:pt x="6943358" y="7091302"/>
                </a:lnTo>
                <a:close/>
              </a:path>
              <a:path w="9415145" h="8568690">
                <a:moveTo>
                  <a:pt x="7040109" y="7188471"/>
                </a:moveTo>
                <a:lnTo>
                  <a:pt x="7008278" y="7188471"/>
                </a:lnTo>
                <a:lnTo>
                  <a:pt x="7009116" y="7202293"/>
                </a:lnTo>
                <a:lnTo>
                  <a:pt x="7027264" y="7224491"/>
                </a:lnTo>
                <a:lnTo>
                  <a:pt x="7037596" y="7224491"/>
                </a:lnTo>
                <a:lnTo>
                  <a:pt x="7039690" y="7224352"/>
                </a:lnTo>
                <a:lnTo>
                  <a:pt x="7042203" y="7224073"/>
                </a:lnTo>
                <a:lnTo>
                  <a:pt x="7044995" y="7223793"/>
                </a:lnTo>
                <a:lnTo>
                  <a:pt x="7048207" y="7223375"/>
                </a:lnTo>
                <a:lnTo>
                  <a:pt x="7051836" y="7222816"/>
                </a:lnTo>
                <a:lnTo>
                  <a:pt x="7051836" y="7194336"/>
                </a:lnTo>
                <a:lnTo>
                  <a:pt x="7044018" y="7194056"/>
                </a:lnTo>
                <a:lnTo>
                  <a:pt x="7040109" y="7189588"/>
                </a:lnTo>
                <a:lnTo>
                  <a:pt x="7040109" y="7188471"/>
                </a:lnTo>
                <a:close/>
              </a:path>
              <a:path w="9415145" h="8568690">
                <a:moveTo>
                  <a:pt x="7040109" y="7115175"/>
                </a:moveTo>
                <a:lnTo>
                  <a:pt x="6947965" y="7115175"/>
                </a:lnTo>
                <a:lnTo>
                  <a:pt x="6962101" y="7115829"/>
                </a:lnTo>
                <a:lnTo>
                  <a:pt x="6976027" y="7117793"/>
                </a:lnTo>
                <a:lnTo>
                  <a:pt x="6989744" y="7121065"/>
                </a:lnTo>
                <a:lnTo>
                  <a:pt x="7003252" y="7125646"/>
                </a:lnTo>
                <a:lnTo>
                  <a:pt x="7003252" y="7155663"/>
                </a:lnTo>
                <a:lnTo>
                  <a:pt x="6975006" y="7188891"/>
                </a:lnTo>
                <a:lnTo>
                  <a:pt x="6934981" y="7199361"/>
                </a:lnTo>
                <a:lnTo>
                  <a:pt x="6998085" y="7199361"/>
                </a:lnTo>
                <a:lnTo>
                  <a:pt x="7000608" y="7197162"/>
                </a:lnTo>
                <a:lnTo>
                  <a:pt x="7008278" y="7188471"/>
                </a:lnTo>
                <a:lnTo>
                  <a:pt x="7040109" y="7188471"/>
                </a:lnTo>
                <a:lnTo>
                  <a:pt x="7040109" y="7115175"/>
                </a:lnTo>
                <a:close/>
              </a:path>
              <a:path w="9415145" h="8568690">
                <a:moveTo>
                  <a:pt x="7021438" y="7030571"/>
                </a:moveTo>
                <a:lnTo>
                  <a:pt x="6945452" y="7030571"/>
                </a:lnTo>
                <a:lnTo>
                  <a:pt x="6958489" y="7031487"/>
                </a:lnTo>
                <a:lnTo>
                  <a:pt x="6969954" y="7034236"/>
                </a:lnTo>
                <a:lnTo>
                  <a:pt x="6999482" y="7062193"/>
                </a:lnTo>
                <a:lnTo>
                  <a:pt x="7003252" y="7084600"/>
                </a:lnTo>
                <a:lnTo>
                  <a:pt x="7003252" y="7100516"/>
                </a:lnTo>
                <a:lnTo>
                  <a:pt x="7040109" y="7100516"/>
                </a:lnTo>
                <a:lnTo>
                  <a:pt x="7040109" y="7088370"/>
                </a:lnTo>
                <a:lnTo>
                  <a:pt x="7038591" y="7068789"/>
                </a:lnTo>
                <a:lnTo>
                  <a:pt x="7034036" y="7051512"/>
                </a:lnTo>
                <a:lnTo>
                  <a:pt x="7026444" y="7036539"/>
                </a:lnTo>
                <a:lnTo>
                  <a:pt x="7021438" y="7030571"/>
                </a:lnTo>
                <a:close/>
              </a:path>
              <a:path w="9415145" h="8568690">
                <a:moveTo>
                  <a:pt x="6949640" y="7000415"/>
                </a:moveTo>
                <a:lnTo>
                  <a:pt x="6905244" y="7007953"/>
                </a:lnTo>
                <a:lnTo>
                  <a:pt x="6862523" y="7029733"/>
                </a:lnTo>
                <a:lnTo>
                  <a:pt x="6875926" y="7055701"/>
                </a:lnTo>
                <a:lnTo>
                  <a:pt x="6885009" y="7049994"/>
                </a:lnTo>
                <a:lnTo>
                  <a:pt x="6893831" y="7045020"/>
                </a:lnTo>
                <a:lnTo>
                  <a:pt x="6936526" y="7030990"/>
                </a:lnTo>
                <a:lnTo>
                  <a:pt x="6945452" y="7030571"/>
                </a:lnTo>
                <a:lnTo>
                  <a:pt x="7021438" y="7030571"/>
                </a:lnTo>
                <a:lnTo>
                  <a:pt x="7015816" y="7023869"/>
                </a:lnTo>
                <a:lnTo>
                  <a:pt x="7002571" y="7013608"/>
                </a:lnTo>
                <a:lnTo>
                  <a:pt x="6987126" y="7006278"/>
                </a:lnTo>
                <a:lnTo>
                  <a:pt x="6969483" y="7001880"/>
                </a:lnTo>
                <a:lnTo>
                  <a:pt x="6949640" y="7000415"/>
                </a:lnTo>
                <a:close/>
              </a:path>
              <a:path w="9415145" h="8568690">
                <a:moveTo>
                  <a:pt x="7135483" y="7004184"/>
                </a:moveTo>
                <a:lnTo>
                  <a:pt x="7098625" y="7004184"/>
                </a:lnTo>
                <a:lnTo>
                  <a:pt x="7098625" y="7222816"/>
                </a:lnTo>
                <a:lnTo>
                  <a:pt x="7135483" y="7222816"/>
                </a:lnTo>
                <a:lnTo>
                  <a:pt x="7135483" y="7128160"/>
                </a:lnTo>
                <a:lnTo>
                  <a:pt x="7203270" y="7128160"/>
                </a:lnTo>
                <a:lnTo>
                  <a:pt x="7188675" y="7110149"/>
                </a:lnTo>
                <a:lnTo>
                  <a:pt x="7200942" y="7094233"/>
                </a:lnTo>
                <a:lnTo>
                  <a:pt x="7135483" y="7094233"/>
                </a:lnTo>
                <a:lnTo>
                  <a:pt x="7135483" y="7004184"/>
                </a:lnTo>
                <a:close/>
              </a:path>
              <a:path w="9415145" h="8568690">
                <a:moveTo>
                  <a:pt x="7203270" y="7128160"/>
                </a:moveTo>
                <a:lnTo>
                  <a:pt x="7159775" y="7128160"/>
                </a:lnTo>
                <a:lnTo>
                  <a:pt x="7237259" y="7222816"/>
                </a:lnTo>
                <a:lnTo>
                  <a:pt x="7279981" y="7222816"/>
                </a:lnTo>
                <a:lnTo>
                  <a:pt x="7203270" y="7128160"/>
                </a:lnTo>
                <a:close/>
              </a:path>
              <a:path w="9415145" h="8568690">
                <a:moveTo>
                  <a:pt x="7270348" y="7004184"/>
                </a:moveTo>
                <a:lnTo>
                  <a:pt x="7228464" y="7004184"/>
                </a:lnTo>
                <a:lnTo>
                  <a:pt x="7159775" y="7094233"/>
                </a:lnTo>
                <a:lnTo>
                  <a:pt x="7200942" y="7094233"/>
                </a:lnTo>
                <a:lnTo>
                  <a:pt x="7270348" y="7004184"/>
                </a:lnTo>
                <a:close/>
              </a:path>
              <a:path w="9415145" h="8568690">
                <a:moveTo>
                  <a:pt x="7400275" y="7000415"/>
                </a:moveTo>
                <a:lnTo>
                  <a:pt x="7355904" y="7009367"/>
                </a:lnTo>
                <a:lnTo>
                  <a:pt x="7320801" y="7034445"/>
                </a:lnTo>
                <a:lnTo>
                  <a:pt x="7297896" y="7070883"/>
                </a:lnTo>
                <a:lnTo>
                  <a:pt x="7290145" y="7113500"/>
                </a:lnTo>
                <a:lnTo>
                  <a:pt x="7290146" y="7114338"/>
                </a:lnTo>
                <a:lnTo>
                  <a:pt x="7297896" y="7156797"/>
                </a:lnTo>
                <a:lnTo>
                  <a:pt x="7320487" y="7193184"/>
                </a:lnTo>
                <a:lnTo>
                  <a:pt x="7355512" y="7218287"/>
                </a:lnTo>
                <a:lnTo>
                  <a:pt x="7400275" y="7227005"/>
                </a:lnTo>
                <a:lnTo>
                  <a:pt x="7416295" y="7226036"/>
                </a:lnTo>
                <a:lnTo>
                  <a:pt x="7458074" y="7211507"/>
                </a:lnTo>
                <a:lnTo>
                  <a:pt x="7477962" y="7195173"/>
                </a:lnTo>
                <a:lnTo>
                  <a:pt x="7400275" y="7195173"/>
                </a:lnTo>
                <a:lnTo>
                  <a:pt x="7390458" y="7194518"/>
                </a:lnTo>
                <a:lnTo>
                  <a:pt x="7349072" y="7171928"/>
                </a:lnTo>
                <a:lnTo>
                  <a:pt x="7330225" y="7135908"/>
                </a:lnTo>
                <a:lnTo>
                  <a:pt x="7327816" y="7114338"/>
                </a:lnTo>
                <a:lnTo>
                  <a:pt x="7328418" y="7103108"/>
                </a:lnTo>
                <a:lnTo>
                  <a:pt x="7342868" y="7064130"/>
                </a:lnTo>
                <a:lnTo>
                  <a:pt x="7372239" y="7038607"/>
                </a:lnTo>
                <a:lnTo>
                  <a:pt x="7400275" y="7032246"/>
                </a:lnTo>
                <a:lnTo>
                  <a:pt x="7477593" y="7032246"/>
                </a:lnTo>
                <a:lnTo>
                  <a:pt x="7469514" y="7024733"/>
                </a:lnTo>
                <a:lnTo>
                  <a:pt x="7457655" y="7016331"/>
                </a:lnTo>
                <a:lnTo>
                  <a:pt x="7444802" y="7009367"/>
                </a:lnTo>
                <a:lnTo>
                  <a:pt x="7430955" y="7004394"/>
                </a:lnTo>
                <a:lnTo>
                  <a:pt x="7416112" y="7001409"/>
                </a:lnTo>
                <a:lnTo>
                  <a:pt x="7400275" y="7000415"/>
                </a:lnTo>
                <a:close/>
              </a:path>
              <a:path w="9415145" h="8568690">
                <a:moveTo>
                  <a:pt x="7477593" y="7032246"/>
                </a:moveTo>
                <a:lnTo>
                  <a:pt x="7400275" y="7032246"/>
                </a:lnTo>
                <a:lnTo>
                  <a:pt x="7410091" y="7032926"/>
                </a:lnTo>
                <a:lnTo>
                  <a:pt x="7419437" y="7034968"/>
                </a:lnTo>
                <a:lnTo>
                  <a:pt x="7451687" y="7055910"/>
                </a:lnTo>
                <a:lnTo>
                  <a:pt x="7470639" y="7091930"/>
                </a:lnTo>
                <a:lnTo>
                  <a:pt x="7473152" y="7113500"/>
                </a:lnTo>
                <a:lnTo>
                  <a:pt x="7472524" y="7124573"/>
                </a:lnTo>
                <a:lnTo>
                  <a:pt x="7457839" y="7163708"/>
                </a:lnTo>
                <a:lnTo>
                  <a:pt x="7428311" y="7189047"/>
                </a:lnTo>
                <a:lnTo>
                  <a:pt x="7400275" y="7195173"/>
                </a:lnTo>
                <a:lnTo>
                  <a:pt x="7477962" y="7195173"/>
                </a:lnTo>
                <a:lnTo>
                  <a:pt x="7502837" y="7156797"/>
                </a:lnTo>
                <a:lnTo>
                  <a:pt x="7510822" y="7114338"/>
                </a:lnTo>
                <a:lnTo>
                  <a:pt x="7510823" y="7113500"/>
                </a:lnTo>
                <a:lnTo>
                  <a:pt x="7509957" y="7098945"/>
                </a:lnTo>
                <a:lnTo>
                  <a:pt x="7496607" y="7057795"/>
                </a:lnTo>
                <a:lnTo>
                  <a:pt x="7479959" y="7034445"/>
                </a:lnTo>
                <a:lnTo>
                  <a:pt x="7477593" y="7032246"/>
                </a:lnTo>
                <a:close/>
              </a:path>
              <a:path w="9415145" h="8568690">
                <a:moveTo>
                  <a:pt x="7589016" y="7004184"/>
                </a:moveTo>
                <a:lnTo>
                  <a:pt x="7547551" y="7004184"/>
                </a:lnTo>
                <a:lnTo>
                  <a:pt x="7620847" y="7110149"/>
                </a:lnTo>
                <a:lnTo>
                  <a:pt x="7540431" y="7222816"/>
                </a:lnTo>
                <a:lnTo>
                  <a:pt x="7582733" y="7222816"/>
                </a:lnTo>
                <a:lnTo>
                  <a:pt x="7651841" y="7127322"/>
                </a:lnTo>
                <a:lnTo>
                  <a:pt x="7779761" y="7127322"/>
                </a:lnTo>
                <a:lnTo>
                  <a:pt x="7767440" y="7110149"/>
                </a:lnTo>
                <a:lnTo>
                  <a:pt x="7777869" y="7095071"/>
                </a:lnTo>
                <a:lnTo>
                  <a:pt x="7651841" y="7095071"/>
                </a:lnTo>
                <a:lnTo>
                  <a:pt x="7589016" y="7004184"/>
                </a:lnTo>
                <a:close/>
              </a:path>
              <a:path w="9415145" h="8568690">
                <a:moveTo>
                  <a:pt x="7712991" y="7127322"/>
                </a:moveTo>
                <a:lnTo>
                  <a:pt x="7675296" y="7127322"/>
                </a:lnTo>
                <a:lnTo>
                  <a:pt x="7675296" y="7222816"/>
                </a:lnTo>
                <a:lnTo>
                  <a:pt x="7712991" y="7222816"/>
                </a:lnTo>
                <a:lnTo>
                  <a:pt x="7712991" y="7127322"/>
                </a:lnTo>
                <a:close/>
              </a:path>
              <a:path w="9415145" h="8568690">
                <a:moveTo>
                  <a:pt x="7779761" y="7127322"/>
                </a:moveTo>
                <a:lnTo>
                  <a:pt x="7737284" y="7127322"/>
                </a:lnTo>
                <a:lnTo>
                  <a:pt x="7805973" y="7222816"/>
                </a:lnTo>
                <a:lnTo>
                  <a:pt x="7848275" y="7222816"/>
                </a:lnTo>
                <a:lnTo>
                  <a:pt x="7779761" y="7127322"/>
                </a:lnTo>
                <a:close/>
              </a:path>
              <a:path w="9415145" h="8568690">
                <a:moveTo>
                  <a:pt x="7712991" y="7004184"/>
                </a:moveTo>
                <a:lnTo>
                  <a:pt x="7675296" y="7004184"/>
                </a:lnTo>
                <a:lnTo>
                  <a:pt x="7675296" y="7095071"/>
                </a:lnTo>
                <a:lnTo>
                  <a:pt x="7712991" y="7095071"/>
                </a:lnTo>
                <a:lnTo>
                  <a:pt x="7712991" y="7004184"/>
                </a:lnTo>
                <a:close/>
              </a:path>
              <a:path w="9415145" h="8568690">
                <a:moveTo>
                  <a:pt x="7840736" y="7004184"/>
                </a:moveTo>
                <a:lnTo>
                  <a:pt x="7798853" y="7004184"/>
                </a:lnTo>
                <a:lnTo>
                  <a:pt x="7737284" y="7095071"/>
                </a:lnTo>
                <a:lnTo>
                  <a:pt x="7777869" y="7095071"/>
                </a:lnTo>
                <a:lnTo>
                  <a:pt x="7840736" y="7004184"/>
                </a:lnTo>
                <a:close/>
              </a:path>
              <a:path w="9415145" h="8568690">
                <a:moveTo>
                  <a:pt x="33087" y="7795364"/>
                </a:moveTo>
                <a:lnTo>
                  <a:pt x="2931" y="7808767"/>
                </a:lnTo>
                <a:lnTo>
                  <a:pt x="9423" y="7818871"/>
                </a:lnTo>
                <a:lnTo>
                  <a:pt x="17172" y="7827824"/>
                </a:lnTo>
                <a:lnTo>
                  <a:pt x="61045" y="7851069"/>
                </a:lnTo>
                <a:lnTo>
                  <a:pt x="90468" y="7854001"/>
                </a:lnTo>
                <a:lnTo>
                  <a:pt x="108059" y="7852954"/>
                </a:lnTo>
                <a:lnTo>
                  <a:pt x="150780" y="7837248"/>
                </a:lnTo>
                <a:lnTo>
                  <a:pt x="164094" y="7823845"/>
                </a:lnTo>
                <a:lnTo>
                  <a:pt x="88793" y="7823845"/>
                </a:lnTo>
                <a:lnTo>
                  <a:pt x="79107" y="7823374"/>
                </a:lnTo>
                <a:lnTo>
                  <a:pt x="42197" y="7807301"/>
                </a:lnTo>
                <a:lnTo>
                  <a:pt x="37250" y="7801699"/>
                </a:lnTo>
                <a:lnTo>
                  <a:pt x="33087" y="7795364"/>
                </a:lnTo>
                <a:close/>
              </a:path>
              <a:path w="9415145" h="8568690">
                <a:moveTo>
                  <a:pt x="155488" y="7659243"/>
                </a:moveTo>
                <a:lnTo>
                  <a:pt x="87955" y="7659243"/>
                </a:lnTo>
                <a:lnTo>
                  <a:pt x="97771" y="7659818"/>
                </a:lnTo>
                <a:lnTo>
                  <a:pt x="106279" y="7661546"/>
                </a:lnTo>
                <a:lnTo>
                  <a:pt x="129838" y="7691912"/>
                </a:lnTo>
                <a:lnTo>
                  <a:pt x="129289" y="7698744"/>
                </a:lnTo>
                <a:lnTo>
                  <a:pt x="108199" y="7725000"/>
                </a:lnTo>
                <a:lnTo>
                  <a:pt x="75809" y="7725000"/>
                </a:lnTo>
                <a:lnTo>
                  <a:pt x="75809" y="7749293"/>
                </a:lnTo>
                <a:lnTo>
                  <a:pt x="98007" y="7749293"/>
                </a:lnTo>
                <a:lnTo>
                  <a:pt x="107483" y="7750104"/>
                </a:lnTo>
                <a:lnTo>
                  <a:pt x="139603" y="7777747"/>
                </a:lnTo>
                <a:lnTo>
                  <a:pt x="140309" y="7785312"/>
                </a:lnTo>
                <a:lnTo>
                  <a:pt x="139446" y="7793663"/>
                </a:lnTo>
                <a:lnTo>
                  <a:pt x="110153" y="7821228"/>
                </a:lnTo>
                <a:lnTo>
                  <a:pt x="88793" y="7823845"/>
                </a:lnTo>
                <a:lnTo>
                  <a:pt x="164094" y="7823845"/>
                </a:lnTo>
                <a:lnTo>
                  <a:pt x="168685" y="7817144"/>
                </a:lnTo>
                <a:lnTo>
                  <a:pt x="173162" y="7804579"/>
                </a:lnTo>
                <a:lnTo>
                  <a:pt x="174654" y="7790338"/>
                </a:lnTo>
                <a:lnTo>
                  <a:pt x="173999" y="7780836"/>
                </a:lnTo>
                <a:lnTo>
                  <a:pt x="151409" y="7743952"/>
                </a:lnTo>
                <a:lnTo>
                  <a:pt x="134027" y="7735889"/>
                </a:lnTo>
                <a:lnTo>
                  <a:pt x="140702" y="7732146"/>
                </a:lnTo>
                <a:lnTo>
                  <a:pt x="162455" y="7694922"/>
                </a:lnTo>
                <a:lnTo>
                  <a:pt x="162926" y="7687304"/>
                </a:lnTo>
                <a:lnTo>
                  <a:pt x="161644" y="7674268"/>
                </a:lnTo>
                <a:lnTo>
                  <a:pt x="157796" y="7662803"/>
                </a:lnTo>
                <a:lnTo>
                  <a:pt x="155488" y="7659243"/>
                </a:lnTo>
                <a:close/>
              </a:path>
              <a:path w="9415145" h="8568690">
                <a:moveTo>
                  <a:pt x="89630" y="7629086"/>
                </a:moveTo>
                <a:lnTo>
                  <a:pt x="42721" y="7640395"/>
                </a:lnTo>
                <a:lnTo>
                  <a:pt x="12565" y="7670970"/>
                </a:lnTo>
                <a:lnTo>
                  <a:pt x="40627" y="7686048"/>
                </a:lnTo>
                <a:lnTo>
                  <a:pt x="48925" y="7674321"/>
                </a:lnTo>
                <a:lnTo>
                  <a:pt x="59579" y="7665944"/>
                </a:lnTo>
                <a:lnTo>
                  <a:pt x="72589" y="7660918"/>
                </a:lnTo>
                <a:lnTo>
                  <a:pt x="87955" y="7659243"/>
                </a:lnTo>
                <a:lnTo>
                  <a:pt x="155488" y="7659243"/>
                </a:lnTo>
                <a:lnTo>
                  <a:pt x="151382" y="7652908"/>
                </a:lnTo>
                <a:lnTo>
                  <a:pt x="142404" y="7644584"/>
                </a:lnTo>
                <a:lnTo>
                  <a:pt x="131409" y="7637804"/>
                </a:lnTo>
                <a:lnTo>
                  <a:pt x="118949" y="7632961"/>
                </a:lnTo>
                <a:lnTo>
                  <a:pt x="105022" y="7630055"/>
                </a:lnTo>
                <a:lnTo>
                  <a:pt x="89630" y="7629086"/>
                </a:lnTo>
                <a:close/>
              </a:path>
              <a:path w="9415145" h="8568690">
                <a:moveTo>
                  <a:pt x="314430" y="7628668"/>
                </a:moveTo>
                <a:lnTo>
                  <a:pt x="270060" y="7637620"/>
                </a:lnTo>
                <a:lnTo>
                  <a:pt x="234956" y="7662698"/>
                </a:lnTo>
                <a:lnTo>
                  <a:pt x="212051" y="7699136"/>
                </a:lnTo>
                <a:lnTo>
                  <a:pt x="204301" y="7741753"/>
                </a:lnTo>
                <a:lnTo>
                  <a:pt x="204301" y="7742591"/>
                </a:lnTo>
                <a:lnTo>
                  <a:pt x="212051" y="7785050"/>
                </a:lnTo>
                <a:lnTo>
                  <a:pt x="234642" y="7821437"/>
                </a:lnTo>
                <a:lnTo>
                  <a:pt x="269667" y="7846541"/>
                </a:lnTo>
                <a:lnTo>
                  <a:pt x="314430" y="7855258"/>
                </a:lnTo>
                <a:lnTo>
                  <a:pt x="330451" y="7854289"/>
                </a:lnTo>
                <a:lnTo>
                  <a:pt x="372230" y="7839760"/>
                </a:lnTo>
                <a:lnTo>
                  <a:pt x="392117" y="7823426"/>
                </a:lnTo>
                <a:lnTo>
                  <a:pt x="314430" y="7823426"/>
                </a:lnTo>
                <a:lnTo>
                  <a:pt x="304614" y="7822772"/>
                </a:lnTo>
                <a:lnTo>
                  <a:pt x="263228" y="7800181"/>
                </a:lnTo>
                <a:lnTo>
                  <a:pt x="244380" y="7764161"/>
                </a:lnTo>
                <a:lnTo>
                  <a:pt x="241972" y="7742591"/>
                </a:lnTo>
                <a:lnTo>
                  <a:pt x="242574" y="7731361"/>
                </a:lnTo>
                <a:lnTo>
                  <a:pt x="257024" y="7692383"/>
                </a:lnTo>
                <a:lnTo>
                  <a:pt x="286395" y="7666860"/>
                </a:lnTo>
                <a:lnTo>
                  <a:pt x="314430" y="7660499"/>
                </a:lnTo>
                <a:lnTo>
                  <a:pt x="391749" y="7660499"/>
                </a:lnTo>
                <a:lnTo>
                  <a:pt x="383669" y="7652986"/>
                </a:lnTo>
                <a:lnTo>
                  <a:pt x="371811" y="7644584"/>
                </a:lnTo>
                <a:lnTo>
                  <a:pt x="358958" y="7637620"/>
                </a:lnTo>
                <a:lnTo>
                  <a:pt x="345110" y="7632647"/>
                </a:lnTo>
                <a:lnTo>
                  <a:pt x="330268" y="7629662"/>
                </a:lnTo>
                <a:lnTo>
                  <a:pt x="314430" y="7628668"/>
                </a:lnTo>
                <a:close/>
              </a:path>
              <a:path w="9415145" h="8568690">
                <a:moveTo>
                  <a:pt x="391749" y="7660499"/>
                </a:moveTo>
                <a:lnTo>
                  <a:pt x="314430" y="7660499"/>
                </a:lnTo>
                <a:lnTo>
                  <a:pt x="324247" y="7661180"/>
                </a:lnTo>
                <a:lnTo>
                  <a:pt x="333592" y="7663222"/>
                </a:lnTo>
                <a:lnTo>
                  <a:pt x="365842" y="7684163"/>
                </a:lnTo>
                <a:lnTo>
                  <a:pt x="384795" y="7720183"/>
                </a:lnTo>
                <a:lnTo>
                  <a:pt x="387308" y="7741753"/>
                </a:lnTo>
                <a:lnTo>
                  <a:pt x="386679" y="7752826"/>
                </a:lnTo>
                <a:lnTo>
                  <a:pt x="371994" y="7791961"/>
                </a:lnTo>
                <a:lnTo>
                  <a:pt x="342466" y="7817301"/>
                </a:lnTo>
                <a:lnTo>
                  <a:pt x="314430" y="7823426"/>
                </a:lnTo>
                <a:lnTo>
                  <a:pt x="392117" y="7823426"/>
                </a:lnTo>
                <a:lnTo>
                  <a:pt x="416993" y="7785050"/>
                </a:lnTo>
                <a:lnTo>
                  <a:pt x="424978" y="7742591"/>
                </a:lnTo>
                <a:lnTo>
                  <a:pt x="424978" y="7741753"/>
                </a:lnTo>
                <a:lnTo>
                  <a:pt x="424113" y="7727198"/>
                </a:lnTo>
                <a:lnTo>
                  <a:pt x="410763" y="7686048"/>
                </a:lnTo>
                <a:lnTo>
                  <a:pt x="394114" y="7662698"/>
                </a:lnTo>
                <a:lnTo>
                  <a:pt x="391749" y="7660499"/>
                </a:lnTo>
                <a:close/>
              </a:path>
              <a:path w="9415145" h="8568690">
                <a:moveTo>
                  <a:pt x="661072" y="7539037"/>
                </a:moveTo>
                <a:lnTo>
                  <a:pt x="568510" y="7567099"/>
                </a:lnTo>
                <a:lnTo>
                  <a:pt x="523275" y="7586365"/>
                </a:lnTo>
                <a:lnTo>
                  <a:pt x="490187" y="7616103"/>
                </a:lnTo>
                <a:lnTo>
                  <a:pt x="470083" y="7662175"/>
                </a:lnTo>
                <a:lnTo>
                  <a:pt x="463801" y="7710942"/>
                </a:lnTo>
                <a:lnTo>
                  <a:pt x="463382" y="7730444"/>
                </a:lnTo>
                <a:lnTo>
                  <a:pt x="465110" y="7758507"/>
                </a:lnTo>
                <a:lnTo>
                  <a:pt x="478931" y="7804579"/>
                </a:lnTo>
                <a:lnTo>
                  <a:pt x="506496" y="7836882"/>
                </a:lnTo>
                <a:lnTo>
                  <a:pt x="547332" y="7853216"/>
                </a:lnTo>
                <a:lnTo>
                  <a:pt x="572698" y="7855258"/>
                </a:lnTo>
                <a:lnTo>
                  <a:pt x="589609" y="7854420"/>
                </a:lnTo>
                <a:lnTo>
                  <a:pt x="632173" y="7841855"/>
                </a:lnTo>
                <a:lnTo>
                  <a:pt x="572698" y="7823426"/>
                </a:lnTo>
                <a:lnTo>
                  <a:pt x="556521" y="7822143"/>
                </a:lnTo>
                <a:lnTo>
                  <a:pt x="519925" y="7802903"/>
                </a:lnTo>
                <a:lnTo>
                  <a:pt x="502648" y="7765758"/>
                </a:lnTo>
                <a:lnTo>
                  <a:pt x="501496" y="7750549"/>
                </a:lnTo>
                <a:lnTo>
                  <a:pt x="502753" y="7734162"/>
                </a:lnTo>
                <a:lnTo>
                  <a:pt x="506522" y="7719765"/>
                </a:lnTo>
                <a:lnTo>
                  <a:pt x="512805" y="7707357"/>
                </a:lnTo>
                <a:lnTo>
                  <a:pt x="521600" y="7696938"/>
                </a:lnTo>
                <a:lnTo>
                  <a:pt x="524366" y="7694844"/>
                </a:lnTo>
                <a:lnTo>
                  <a:pt x="498564" y="7694844"/>
                </a:lnTo>
                <a:lnTo>
                  <a:pt x="506260" y="7657384"/>
                </a:lnTo>
                <a:lnTo>
                  <a:pt x="527254" y="7623641"/>
                </a:lnTo>
                <a:lnTo>
                  <a:pt x="562070" y="7602124"/>
                </a:lnTo>
                <a:lnTo>
                  <a:pt x="663166" y="7570868"/>
                </a:lnTo>
                <a:lnTo>
                  <a:pt x="661072" y="7539037"/>
                </a:lnTo>
                <a:close/>
              </a:path>
              <a:path w="9415145" h="8568690">
                <a:moveTo>
                  <a:pt x="656645" y="7678090"/>
                </a:moveTo>
                <a:lnTo>
                  <a:pt x="572698" y="7678090"/>
                </a:lnTo>
                <a:lnTo>
                  <a:pt x="588876" y="7679347"/>
                </a:lnTo>
                <a:lnTo>
                  <a:pt x="603064" y="7683116"/>
                </a:lnTo>
                <a:lnTo>
                  <a:pt x="633534" y="7709006"/>
                </a:lnTo>
                <a:lnTo>
                  <a:pt x="643900" y="7750549"/>
                </a:lnTo>
                <a:lnTo>
                  <a:pt x="642722" y="7766281"/>
                </a:lnTo>
                <a:lnTo>
                  <a:pt x="625052" y="7803741"/>
                </a:lnTo>
                <a:lnTo>
                  <a:pt x="588692" y="7822196"/>
                </a:lnTo>
                <a:lnTo>
                  <a:pt x="572698" y="7823426"/>
                </a:lnTo>
                <a:lnTo>
                  <a:pt x="655581" y="7823426"/>
                </a:lnTo>
                <a:lnTo>
                  <a:pt x="678454" y="7778716"/>
                </a:lnTo>
                <a:lnTo>
                  <a:pt x="681595" y="7748873"/>
                </a:lnTo>
                <a:lnTo>
                  <a:pt x="680875" y="7735183"/>
                </a:lnTo>
                <a:lnTo>
                  <a:pt x="669449" y="7696519"/>
                </a:lnTo>
                <a:lnTo>
                  <a:pt x="662905" y="7685655"/>
                </a:lnTo>
                <a:lnTo>
                  <a:pt x="656645" y="7678090"/>
                </a:lnTo>
                <a:close/>
              </a:path>
              <a:path w="9415145" h="8568690">
                <a:moveTo>
                  <a:pt x="581912" y="7647934"/>
                </a:moveTo>
                <a:lnTo>
                  <a:pt x="542568" y="7655002"/>
                </a:lnTo>
                <a:lnTo>
                  <a:pt x="504690" y="7684373"/>
                </a:lnTo>
                <a:lnTo>
                  <a:pt x="498564" y="7694844"/>
                </a:lnTo>
                <a:lnTo>
                  <a:pt x="524366" y="7694844"/>
                </a:lnTo>
                <a:lnTo>
                  <a:pt x="532490" y="7688692"/>
                </a:lnTo>
                <a:lnTo>
                  <a:pt x="544636" y="7682802"/>
                </a:lnTo>
                <a:lnTo>
                  <a:pt x="558039" y="7679268"/>
                </a:lnTo>
                <a:lnTo>
                  <a:pt x="572698" y="7678090"/>
                </a:lnTo>
                <a:lnTo>
                  <a:pt x="656645" y="7678090"/>
                </a:lnTo>
                <a:lnTo>
                  <a:pt x="654999" y="7676101"/>
                </a:lnTo>
                <a:lnTo>
                  <a:pt x="610707" y="7651180"/>
                </a:lnTo>
                <a:lnTo>
                  <a:pt x="596860" y="7648745"/>
                </a:lnTo>
                <a:lnTo>
                  <a:pt x="581912" y="7647934"/>
                </a:lnTo>
                <a:close/>
              </a:path>
              <a:path w="9415145" h="8568690">
                <a:moveTo>
                  <a:pt x="759198" y="7632437"/>
                </a:moveTo>
                <a:lnTo>
                  <a:pt x="726528" y="7632437"/>
                </a:lnTo>
                <a:lnTo>
                  <a:pt x="726528" y="7940281"/>
                </a:lnTo>
                <a:lnTo>
                  <a:pt x="763386" y="7940281"/>
                </a:lnTo>
                <a:lnTo>
                  <a:pt x="763386" y="7807929"/>
                </a:lnTo>
                <a:lnTo>
                  <a:pt x="790519" y="7807929"/>
                </a:lnTo>
                <a:lnTo>
                  <a:pt x="782626" y="7800809"/>
                </a:lnTo>
                <a:lnTo>
                  <a:pt x="775009" y="7792013"/>
                </a:lnTo>
                <a:lnTo>
                  <a:pt x="768595" y="7782380"/>
                </a:lnTo>
                <a:lnTo>
                  <a:pt x="763386" y="7771909"/>
                </a:lnTo>
                <a:lnTo>
                  <a:pt x="763386" y="7709503"/>
                </a:lnTo>
                <a:lnTo>
                  <a:pt x="788516" y="7675054"/>
                </a:lnTo>
                <a:lnTo>
                  <a:pt x="790936" y="7673483"/>
                </a:lnTo>
                <a:lnTo>
                  <a:pt x="759198" y="7673483"/>
                </a:lnTo>
                <a:lnTo>
                  <a:pt x="759198" y="7632437"/>
                </a:lnTo>
                <a:close/>
              </a:path>
              <a:path w="9415145" h="8568690">
                <a:moveTo>
                  <a:pt x="790519" y="7807929"/>
                </a:moveTo>
                <a:lnTo>
                  <a:pt x="763386" y="7807929"/>
                </a:lnTo>
                <a:lnTo>
                  <a:pt x="770009" y="7817746"/>
                </a:lnTo>
                <a:lnTo>
                  <a:pt x="807311" y="7847719"/>
                </a:lnTo>
                <a:lnTo>
                  <a:pt x="844221" y="7855258"/>
                </a:lnTo>
                <a:lnTo>
                  <a:pt x="858252" y="7854315"/>
                </a:lnTo>
                <a:lnTo>
                  <a:pt x="895319" y="7840180"/>
                </a:lnTo>
                <a:lnTo>
                  <a:pt x="913713" y="7823426"/>
                </a:lnTo>
                <a:lnTo>
                  <a:pt x="832913" y="7823426"/>
                </a:lnTo>
                <a:lnTo>
                  <a:pt x="821997" y="7822510"/>
                </a:lnTo>
                <a:lnTo>
                  <a:pt x="811447" y="7819761"/>
                </a:lnTo>
                <a:lnTo>
                  <a:pt x="801264" y="7815180"/>
                </a:lnTo>
                <a:lnTo>
                  <a:pt x="791448" y="7808767"/>
                </a:lnTo>
                <a:lnTo>
                  <a:pt x="790519" y="7807929"/>
                </a:lnTo>
                <a:close/>
              </a:path>
              <a:path w="9415145" h="8568690">
                <a:moveTo>
                  <a:pt x="910502" y="7660499"/>
                </a:moveTo>
                <a:lnTo>
                  <a:pt x="829562" y="7660499"/>
                </a:lnTo>
                <a:lnTo>
                  <a:pt x="839954" y="7661206"/>
                </a:lnTo>
                <a:lnTo>
                  <a:pt x="849771" y="7663326"/>
                </a:lnTo>
                <a:lnTo>
                  <a:pt x="882963" y="7684582"/>
                </a:lnTo>
                <a:lnTo>
                  <a:pt x="902021" y="7720497"/>
                </a:lnTo>
                <a:lnTo>
                  <a:pt x="904534" y="7741753"/>
                </a:lnTo>
                <a:lnTo>
                  <a:pt x="903958" y="7751910"/>
                </a:lnTo>
                <a:lnTo>
                  <a:pt x="890476" y="7790103"/>
                </a:lnTo>
                <a:lnTo>
                  <a:pt x="862283" y="7816829"/>
                </a:lnTo>
                <a:lnTo>
                  <a:pt x="832913" y="7823426"/>
                </a:lnTo>
                <a:lnTo>
                  <a:pt x="913713" y="7823426"/>
                </a:lnTo>
                <a:lnTo>
                  <a:pt x="935161" y="7785417"/>
                </a:lnTo>
                <a:lnTo>
                  <a:pt x="942229" y="7741753"/>
                </a:lnTo>
                <a:lnTo>
                  <a:pt x="941731" y="7730785"/>
                </a:lnTo>
                <a:lnTo>
                  <a:pt x="930109" y="7689477"/>
                </a:lnTo>
                <a:lnTo>
                  <a:pt x="912910" y="7663012"/>
                </a:lnTo>
                <a:lnTo>
                  <a:pt x="910502" y="7660499"/>
                </a:lnTo>
                <a:close/>
              </a:path>
              <a:path w="9415145" h="8568690">
                <a:moveTo>
                  <a:pt x="838776" y="7628668"/>
                </a:moveTo>
                <a:lnTo>
                  <a:pt x="793123" y="7641233"/>
                </a:lnTo>
                <a:lnTo>
                  <a:pt x="759198" y="7673483"/>
                </a:lnTo>
                <a:lnTo>
                  <a:pt x="790936" y="7673483"/>
                </a:lnTo>
                <a:lnTo>
                  <a:pt x="795008" y="7670839"/>
                </a:lnTo>
                <a:lnTo>
                  <a:pt x="801919" y="7667201"/>
                </a:lnTo>
                <a:lnTo>
                  <a:pt x="809144" y="7664269"/>
                </a:lnTo>
                <a:lnTo>
                  <a:pt x="816159" y="7662174"/>
                </a:lnTo>
                <a:lnTo>
                  <a:pt x="822965" y="7660918"/>
                </a:lnTo>
                <a:lnTo>
                  <a:pt x="829562" y="7660499"/>
                </a:lnTo>
                <a:lnTo>
                  <a:pt x="910502" y="7660499"/>
                </a:lnTo>
                <a:lnTo>
                  <a:pt x="905685" y="7655473"/>
                </a:lnTo>
                <a:lnTo>
                  <a:pt x="870582" y="7633851"/>
                </a:lnTo>
                <a:lnTo>
                  <a:pt x="849849" y="7629244"/>
                </a:lnTo>
                <a:lnTo>
                  <a:pt x="838776" y="7628668"/>
                </a:lnTo>
                <a:close/>
              </a:path>
              <a:path w="9415145" h="8568690">
                <a:moveTo>
                  <a:pt x="1063711" y="7719555"/>
                </a:moveTo>
                <a:lnTo>
                  <a:pt x="1015126" y="7727932"/>
                </a:lnTo>
                <a:lnTo>
                  <a:pt x="982038" y="7751805"/>
                </a:lnTo>
                <a:lnTo>
                  <a:pt x="970310" y="7787825"/>
                </a:lnTo>
                <a:lnTo>
                  <a:pt x="970912" y="7797040"/>
                </a:lnTo>
                <a:lnTo>
                  <a:pt x="991461" y="7835782"/>
                </a:lnTo>
                <a:lnTo>
                  <a:pt x="1035099" y="7854708"/>
                </a:lnTo>
                <a:lnTo>
                  <a:pt x="1045701" y="7855258"/>
                </a:lnTo>
                <a:lnTo>
                  <a:pt x="1057035" y="7854630"/>
                </a:lnTo>
                <a:lnTo>
                  <a:pt x="1102322" y="7839656"/>
                </a:lnTo>
                <a:lnTo>
                  <a:pt x="1118437" y="7827615"/>
                </a:lnTo>
                <a:lnTo>
                  <a:pt x="1055334" y="7827615"/>
                </a:lnTo>
                <a:lnTo>
                  <a:pt x="1047481" y="7827222"/>
                </a:lnTo>
                <a:lnTo>
                  <a:pt x="1010937" y="7805416"/>
                </a:lnTo>
                <a:lnTo>
                  <a:pt x="1005492" y="7791874"/>
                </a:lnTo>
                <a:lnTo>
                  <a:pt x="1005608" y="7783916"/>
                </a:lnTo>
                <a:lnTo>
                  <a:pt x="1032115" y="7749789"/>
                </a:lnTo>
                <a:lnTo>
                  <a:pt x="1068318" y="7743428"/>
                </a:lnTo>
                <a:lnTo>
                  <a:pt x="1160462" y="7743428"/>
                </a:lnTo>
                <a:lnTo>
                  <a:pt x="1160462" y="7728769"/>
                </a:lnTo>
                <a:lnTo>
                  <a:pt x="1123604" y="7728769"/>
                </a:lnTo>
                <a:lnTo>
                  <a:pt x="1117086" y="7726623"/>
                </a:lnTo>
                <a:lnTo>
                  <a:pt x="1110097" y="7724790"/>
                </a:lnTo>
                <a:lnTo>
                  <a:pt x="1071145" y="7719712"/>
                </a:lnTo>
                <a:lnTo>
                  <a:pt x="1063711" y="7719555"/>
                </a:lnTo>
                <a:close/>
              </a:path>
              <a:path w="9415145" h="8568690">
                <a:moveTo>
                  <a:pt x="1160462" y="7816724"/>
                </a:moveTo>
                <a:lnTo>
                  <a:pt x="1128630" y="7816724"/>
                </a:lnTo>
                <a:lnTo>
                  <a:pt x="1129468" y="7830546"/>
                </a:lnTo>
                <a:lnTo>
                  <a:pt x="1147617" y="7852744"/>
                </a:lnTo>
                <a:lnTo>
                  <a:pt x="1157948" y="7852744"/>
                </a:lnTo>
                <a:lnTo>
                  <a:pt x="1160043" y="7852605"/>
                </a:lnTo>
                <a:lnTo>
                  <a:pt x="1162556" y="7852326"/>
                </a:lnTo>
                <a:lnTo>
                  <a:pt x="1165348" y="7852046"/>
                </a:lnTo>
                <a:lnTo>
                  <a:pt x="1168559" y="7851628"/>
                </a:lnTo>
                <a:lnTo>
                  <a:pt x="1172189" y="7851069"/>
                </a:lnTo>
                <a:lnTo>
                  <a:pt x="1172189" y="7822589"/>
                </a:lnTo>
                <a:lnTo>
                  <a:pt x="1164371" y="7822309"/>
                </a:lnTo>
                <a:lnTo>
                  <a:pt x="1160462" y="7817842"/>
                </a:lnTo>
                <a:lnTo>
                  <a:pt x="1160462" y="7816724"/>
                </a:lnTo>
                <a:close/>
              </a:path>
              <a:path w="9415145" h="8568690">
                <a:moveTo>
                  <a:pt x="1160462" y="7743428"/>
                </a:moveTo>
                <a:lnTo>
                  <a:pt x="1068318" y="7743428"/>
                </a:lnTo>
                <a:lnTo>
                  <a:pt x="1082453" y="7744083"/>
                </a:lnTo>
                <a:lnTo>
                  <a:pt x="1096380" y="7746046"/>
                </a:lnTo>
                <a:lnTo>
                  <a:pt x="1110097" y="7749318"/>
                </a:lnTo>
                <a:lnTo>
                  <a:pt x="1123604" y="7753899"/>
                </a:lnTo>
                <a:lnTo>
                  <a:pt x="1123604" y="7783916"/>
                </a:lnTo>
                <a:lnTo>
                  <a:pt x="1095359" y="7817144"/>
                </a:lnTo>
                <a:lnTo>
                  <a:pt x="1055334" y="7827615"/>
                </a:lnTo>
                <a:lnTo>
                  <a:pt x="1118437" y="7827615"/>
                </a:lnTo>
                <a:lnTo>
                  <a:pt x="1120960" y="7825415"/>
                </a:lnTo>
                <a:lnTo>
                  <a:pt x="1128630" y="7816724"/>
                </a:lnTo>
                <a:lnTo>
                  <a:pt x="1160462" y="7816724"/>
                </a:lnTo>
                <a:lnTo>
                  <a:pt x="1160462" y="7743428"/>
                </a:lnTo>
                <a:close/>
              </a:path>
              <a:path w="9415145" h="8568690">
                <a:moveTo>
                  <a:pt x="1141791" y="7658824"/>
                </a:moveTo>
                <a:lnTo>
                  <a:pt x="1065805" y="7658824"/>
                </a:lnTo>
                <a:lnTo>
                  <a:pt x="1078841" y="7659740"/>
                </a:lnTo>
                <a:lnTo>
                  <a:pt x="1090307" y="7662489"/>
                </a:lnTo>
                <a:lnTo>
                  <a:pt x="1119835" y="7690446"/>
                </a:lnTo>
                <a:lnTo>
                  <a:pt x="1123604" y="7712853"/>
                </a:lnTo>
                <a:lnTo>
                  <a:pt x="1123604" y="7728769"/>
                </a:lnTo>
                <a:lnTo>
                  <a:pt x="1160462" y="7728769"/>
                </a:lnTo>
                <a:lnTo>
                  <a:pt x="1160462" y="7716623"/>
                </a:lnTo>
                <a:lnTo>
                  <a:pt x="1158943" y="7697042"/>
                </a:lnTo>
                <a:lnTo>
                  <a:pt x="1154388" y="7679766"/>
                </a:lnTo>
                <a:lnTo>
                  <a:pt x="1146797" y="7664792"/>
                </a:lnTo>
                <a:lnTo>
                  <a:pt x="1141791" y="7658824"/>
                </a:lnTo>
                <a:close/>
              </a:path>
              <a:path w="9415145" h="8568690">
                <a:moveTo>
                  <a:pt x="1069993" y="7628668"/>
                </a:moveTo>
                <a:lnTo>
                  <a:pt x="1025597" y="7636206"/>
                </a:lnTo>
                <a:lnTo>
                  <a:pt x="982875" y="7657986"/>
                </a:lnTo>
                <a:lnTo>
                  <a:pt x="996278" y="7683954"/>
                </a:lnTo>
                <a:lnTo>
                  <a:pt x="1005362" y="7678247"/>
                </a:lnTo>
                <a:lnTo>
                  <a:pt x="1014183" y="7673274"/>
                </a:lnTo>
                <a:lnTo>
                  <a:pt x="1056878" y="7659243"/>
                </a:lnTo>
                <a:lnTo>
                  <a:pt x="1065805" y="7658824"/>
                </a:lnTo>
                <a:lnTo>
                  <a:pt x="1141791" y="7658824"/>
                </a:lnTo>
                <a:lnTo>
                  <a:pt x="1136169" y="7652122"/>
                </a:lnTo>
                <a:lnTo>
                  <a:pt x="1122923" y="7641861"/>
                </a:lnTo>
                <a:lnTo>
                  <a:pt x="1107479" y="7634531"/>
                </a:lnTo>
                <a:lnTo>
                  <a:pt x="1089835" y="7630134"/>
                </a:lnTo>
                <a:lnTo>
                  <a:pt x="1069993" y="7628668"/>
                </a:lnTo>
                <a:close/>
              </a:path>
              <a:path w="9415145" h="8568690">
                <a:moveTo>
                  <a:pt x="1252903" y="7632437"/>
                </a:moveTo>
                <a:lnTo>
                  <a:pt x="1211438" y="7632437"/>
                </a:lnTo>
                <a:lnTo>
                  <a:pt x="1284735" y="7738402"/>
                </a:lnTo>
                <a:lnTo>
                  <a:pt x="1204318" y="7851069"/>
                </a:lnTo>
                <a:lnTo>
                  <a:pt x="1246621" y="7851069"/>
                </a:lnTo>
                <a:lnTo>
                  <a:pt x="1315728" y="7755575"/>
                </a:lnTo>
                <a:lnTo>
                  <a:pt x="1443648" y="7755575"/>
                </a:lnTo>
                <a:lnTo>
                  <a:pt x="1431327" y="7738402"/>
                </a:lnTo>
                <a:lnTo>
                  <a:pt x="1441757" y="7723324"/>
                </a:lnTo>
                <a:lnTo>
                  <a:pt x="1315728" y="7723324"/>
                </a:lnTo>
                <a:lnTo>
                  <a:pt x="1252903" y="7632437"/>
                </a:lnTo>
                <a:close/>
              </a:path>
              <a:path w="9415145" h="8568690">
                <a:moveTo>
                  <a:pt x="1376878" y="7755575"/>
                </a:moveTo>
                <a:lnTo>
                  <a:pt x="1339183" y="7755575"/>
                </a:lnTo>
                <a:lnTo>
                  <a:pt x="1339183" y="7851069"/>
                </a:lnTo>
                <a:lnTo>
                  <a:pt x="1376878" y="7851069"/>
                </a:lnTo>
                <a:lnTo>
                  <a:pt x="1376878" y="7755575"/>
                </a:lnTo>
                <a:close/>
              </a:path>
              <a:path w="9415145" h="8568690">
                <a:moveTo>
                  <a:pt x="1443648" y="7755575"/>
                </a:moveTo>
                <a:lnTo>
                  <a:pt x="1401171" y="7755575"/>
                </a:lnTo>
                <a:lnTo>
                  <a:pt x="1469860" y="7851069"/>
                </a:lnTo>
                <a:lnTo>
                  <a:pt x="1512162" y="7851069"/>
                </a:lnTo>
                <a:lnTo>
                  <a:pt x="1443648" y="7755575"/>
                </a:lnTo>
                <a:close/>
              </a:path>
              <a:path w="9415145" h="8568690">
                <a:moveTo>
                  <a:pt x="1376878" y="7632437"/>
                </a:moveTo>
                <a:lnTo>
                  <a:pt x="1339183" y="7632437"/>
                </a:lnTo>
                <a:lnTo>
                  <a:pt x="1339183" y="7723324"/>
                </a:lnTo>
                <a:lnTo>
                  <a:pt x="1376878" y="7723324"/>
                </a:lnTo>
                <a:lnTo>
                  <a:pt x="1376878" y="7632437"/>
                </a:lnTo>
                <a:close/>
              </a:path>
              <a:path w="9415145" h="8568690">
                <a:moveTo>
                  <a:pt x="1504623" y="7632437"/>
                </a:moveTo>
                <a:lnTo>
                  <a:pt x="1462740" y="7632437"/>
                </a:lnTo>
                <a:lnTo>
                  <a:pt x="1401171" y="7723324"/>
                </a:lnTo>
                <a:lnTo>
                  <a:pt x="1441757" y="7723324"/>
                </a:lnTo>
                <a:lnTo>
                  <a:pt x="1504623" y="7632437"/>
                </a:lnTo>
                <a:close/>
              </a:path>
              <a:path w="9415145" h="8568690">
                <a:moveTo>
                  <a:pt x="1653598" y="7628668"/>
                </a:moveTo>
                <a:lnTo>
                  <a:pt x="1608599" y="7637385"/>
                </a:lnTo>
                <a:lnTo>
                  <a:pt x="1572972" y="7662174"/>
                </a:lnTo>
                <a:lnTo>
                  <a:pt x="1549779" y="7698325"/>
                </a:lnTo>
                <a:lnTo>
                  <a:pt x="1541769" y="7741753"/>
                </a:lnTo>
                <a:lnTo>
                  <a:pt x="1542659" y="7756753"/>
                </a:lnTo>
                <a:lnTo>
                  <a:pt x="1556009" y="7798296"/>
                </a:lnTo>
                <a:lnTo>
                  <a:pt x="1583495" y="7831358"/>
                </a:lnTo>
                <a:lnTo>
                  <a:pt x="1622394" y="7851383"/>
                </a:lnTo>
                <a:lnTo>
                  <a:pt x="1653179" y="7855258"/>
                </a:lnTo>
                <a:lnTo>
                  <a:pt x="1669278" y="7854289"/>
                </a:lnTo>
                <a:lnTo>
                  <a:pt x="1712235" y="7839760"/>
                </a:lnTo>
                <a:lnTo>
                  <a:pt x="1728377" y="7827615"/>
                </a:lnTo>
                <a:lnTo>
                  <a:pt x="1654435" y="7827615"/>
                </a:lnTo>
                <a:lnTo>
                  <a:pt x="1645169" y="7827039"/>
                </a:lnTo>
                <a:lnTo>
                  <a:pt x="1604385" y="7807092"/>
                </a:lnTo>
                <a:lnTo>
                  <a:pt x="1584490" y="7774527"/>
                </a:lnTo>
                <a:lnTo>
                  <a:pt x="1580720" y="7754318"/>
                </a:lnTo>
                <a:lnTo>
                  <a:pt x="1762076" y="7754318"/>
                </a:lnTo>
                <a:lnTo>
                  <a:pt x="1762634" y="7750968"/>
                </a:lnTo>
                <a:lnTo>
                  <a:pt x="1762914" y="7746221"/>
                </a:lnTo>
                <a:lnTo>
                  <a:pt x="1762914" y="7740078"/>
                </a:lnTo>
                <a:lnTo>
                  <a:pt x="1762235" y="7728769"/>
                </a:lnTo>
                <a:lnTo>
                  <a:pt x="1579464" y="7728769"/>
                </a:lnTo>
                <a:lnTo>
                  <a:pt x="1580825" y="7718403"/>
                </a:lnTo>
                <a:lnTo>
                  <a:pt x="1596793" y="7683352"/>
                </a:lnTo>
                <a:lnTo>
                  <a:pt x="1635064" y="7658615"/>
                </a:lnTo>
                <a:lnTo>
                  <a:pt x="1653598" y="7656311"/>
                </a:lnTo>
                <a:lnTo>
                  <a:pt x="1726187" y="7656311"/>
                </a:lnTo>
                <a:lnTo>
                  <a:pt x="1722627" y="7652960"/>
                </a:lnTo>
                <a:lnTo>
                  <a:pt x="1710978" y="7644584"/>
                </a:lnTo>
                <a:lnTo>
                  <a:pt x="1698282" y="7637620"/>
                </a:lnTo>
                <a:lnTo>
                  <a:pt x="1684487" y="7632647"/>
                </a:lnTo>
                <a:lnTo>
                  <a:pt x="1669592" y="7629662"/>
                </a:lnTo>
                <a:lnTo>
                  <a:pt x="1653598" y="7628668"/>
                </a:lnTo>
                <a:close/>
              </a:path>
              <a:path w="9415145" h="8568690">
                <a:moveTo>
                  <a:pt x="1716842" y="7791176"/>
                </a:moveTo>
                <a:lnTo>
                  <a:pt x="1683178" y="7821960"/>
                </a:lnTo>
                <a:lnTo>
                  <a:pt x="1654435" y="7827615"/>
                </a:lnTo>
                <a:lnTo>
                  <a:pt x="1728377" y="7827615"/>
                </a:lnTo>
                <a:lnTo>
                  <a:pt x="1734328" y="7822065"/>
                </a:lnTo>
                <a:lnTo>
                  <a:pt x="1742469" y="7811568"/>
                </a:lnTo>
                <a:lnTo>
                  <a:pt x="1748673" y="7799971"/>
                </a:lnTo>
                <a:lnTo>
                  <a:pt x="1716842" y="7791176"/>
                </a:lnTo>
                <a:close/>
              </a:path>
              <a:path w="9415145" h="8568690">
                <a:moveTo>
                  <a:pt x="1726187" y="7656311"/>
                </a:moveTo>
                <a:lnTo>
                  <a:pt x="1653598" y="7656311"/>
                </a:lnTo>
                <a:lnTo>
                  <a:pt x="1663231" y="7656887"/>
                </a:lnTo>
                <a:lnTo>
                  <a:pt x="1672445" y="7658615"/>
                </a:lnTo>
                <a:lnTo>
                  <a:pt x="1710821" y="7683352"/>
                </a:lnTo>
                <a:lnTo>
                  <a:pt x="1727182" y="7718403"/>
                </a:lnTo>
                <a:lnTo>
                  <a:pt x="1728569" y="7728769"/>
                </a:lnTo>
                <a:lnTo>
                  <a:pt x="1762235" y="7728769"/>
                </a:lnTo>
                <a:lnTo>
                  <a:pt x="1749092" y="7685629"/>
                </a:lnTo>
                <a:lnTo>
                  <a:pt x="1732862" y="7662593"/>
                </a:lnTo>
                <a:lnTo>
                  <a:pt x="1726187" y="7656311"/>
                </a:lnTo>
                <a:close/>
              </a:path>
              <a:path w="9415145" h="8568690">
                <a:moveTo>
                  <a:pt x="1840323" y="7632437"/>
                </a:moveTo>
                <a:lnTo>
                  <a:pt x="1803466" y="7632437"/>
                </a:lnTo>
                <a:lnTo>
                  <a:pt x="1803466" y="7851069"/>
                </a:lnTo>
                <a:lnTo>
                  <a:pt x="1840323" y="7851069"/>
                </a:lnTo>
                <a:lnTo>
                  <a:pt x="1840323" y="7755575"/>
                </a:lnTo>
                <a:lnTo>
                  <a:pt x="1991104" y="7755575"/>
                </a:lnTo>
                <a:lnTo>
                  <a:pt x="1991104" y="7722906"/>
                </a:lnTo>
                <a:lnTo>
                  <a:pt x="1840323" y="7722906"/>
                </a:lnTo>
                <a:lnTo>
                  <a:pt x="1840323" y="7632437"/>
                </a:lnTo>
                <a:close/>
              </a:path>
              <a:path w="9415145" h="8568690">
                <a:moveTo>
                  <a:pt x="1991104" y="7755575"/>
                </a:moveTo>
                <a:lnTo>
                  <a:pt x="1954246" y="7755575"/>
                </a:lnTo>
                <a:lnTo>
                  <a:pt x="1954246" y="7851069"/>
                </a:lnTo>
                <a:lnTo>
                  <a:pt x="1991104" y="7851069"/>
                </a:lnTo>
                <a:lnTo>
                  <a:pt x="1991104" y="7755575"/>
                </a:lnTo>
                <a:close/>
              </a:path>
              <a:path w="9415145" h="8568690">
                <a:moveTo>
                  <a:pt x="1991104" y="7632437"/>
                </a:moveTo>
                <a:lnTo>
                  <a:pt x="1954246" y="7632437"/>
                </a:lnTo>
                <a:lnTo>
                  <a:pt x="1954246" y="7722906"/>
                </a:lnTo>
                <a:lnTo>
                  <a:pt x="1991104" y="7722906"/>
                </a:lnTo>
                <a:lnTo>
                  <a:pt x="1991104" y="7632437"/>
                </a:lnTo>
                <a:close/>
              </a:path>
              <a:path w="9415145" h="8568690">
                <a:moveTo>
                  <a:pt x="2086962" y="7632437"/>
                </a:moveTo>
                <a:lnTo>
                  <a:pt x="2050104" y="7632437"/>
                </a:lnTo>
                <a:lnTo>
                  <a:pt x="2050104" y="7851069"/>
                </a:lnTo>
                <a:lnTo>
                  <a:pt x="2086962" y="7851069"/>
                </a:lnTo>
                <a:lnTo>
                  <a:pt x="2086962" y="7755575"/>
                </a:lnTo>
                <a:lnTo>
                  <a:pt x="2237742" y="7755575"/>
                </a:lnTo>
                <a:lnTo>
                  <a:pt x="2237742" y="7722906"/>
                </a:lnTo>
                <a:lnTo>
                  <a:pt x="2086962" y="7722906"/>
                </a:lnTo>
                <a:lnTo>
                  <a:pt x="2086962" y="7632437"/>
                </a:lnTo>
                <a:close/>
              </a:path>
              <a:path w="9415145" h="8568690">
                <a:moveTo>
                  <a:pt x="2237742" y="7755575"/>
                </a:moveTo>
                <a:lnTo>
                  <a:pt x="2200885" y="7755575"/>
                </a:lnTo>
                <a:lnTo>
                  <a:pt x="2200885" y="7851069"/>
                </a:lnTo>
                <a:lnTo>
                  <a:pt x="2237742" y="7851069"/>
                </a:lnTo>
                <a:lnTo>
                  <a:pt x="2237742" y="7755575"/>
                </a:lnTo>
                <a:close/>
              </a:path>
              <a:path w="9415145" h="8568690">
                <a:moveTo>
                  <a:pt x="2237742" y="7632437"/>
                </a:moveTo>
                <a:lnTo>
                  <a:pt x="2200885" y="7632437"/>
                </a:lnTo>
                <a:lnTo>
                  <a:pt x="2200885" y="7722906"/>
                </a:lnTo>
                <a:lnTo>
                  <a:pt x="2237742" y="7722906"/>
                </a:lnTo>
                <a:lnTo>
                  <a:pt x="2237742" y="7632437"/>
                </a:lnTo>
                <a:close/>
              </a:path>
              <a:path w="9415145" h="8568690">
                <a:moveTo>
                  <a:pt x="2458832" y="7632018"/>
                </a:moveTo>
                <a:lnTo>
                  <a:pt x="2369201" y="7632018"/>
                </a:lnTo>
                <a:lnTo>
                  <a:pt x="2358442" y="7632568"/>
                </a:lnTo>
                <a:lnTo>
                  <a:pt x="2322527" y="7645604"/>
                </a:lnTo>
                <a:lnTo>
                  <a:pt x="2297789" y="7680917"/>
                </a:lnTo>
                <a:lnTo>
                  <a:pt x="2295486" y="7699451"/>
                </a:lnTo>
                <a:lnTo>
                  <a:pt x="2296297" y="7712383"/>
                </a:lnTo>
                <a:lnTo>
                  <a:pt x="2315485" y="7750235"/>
                </a:lnTo>
                <a:lnTo>
                  <a:pt x="2342814" y="7763114"/>
                </a:lnTo>
                <a:lnTo>
                  <a:pt x="2280827" y="7851069"/>
                </a:lnTo>
                <a:lnTo>
                  <a:pt x="2321454" y="7851069"/>
                </a:lnTo>
                <a:lnTo>
                  <a:pt x="2379253" y="7768977"/>
                </a:lnTo>
                <a:lnTo>
                  <a:pt x="2458832" y="7768977"/>
                </a:lnTo>
                <a:lnTo>
                  <a:pt x="2458832" y="7741753"/>
                </a:lnTo>
                <a:lnTo>
                  <a:pt x="2371714" y="7741753"/>
                </a:lnTo>
                <a:lnTo>
                  <a:pt x="2362657" y="7740994"/>
                </a:lnTo>
                <a:lnTo>
                  <a:pt x="2333364" y="7708560"/>
                </a:lnTo>
                <a:lnTo>
                  <a:pt x="2332762" y="7700288"/>
                </a:lnTo>
                <a:lnTo>
                  <a:pt x="2333495" y="7692095"/>
                </a:lnTo>
                <a:lnTo>
                  <a:pt x="2366557" y="7661625"/>
                </a:lnTo>
                <a:lnTo>
                  <a:pt x="2375902" y="7660918"/>
                </a:lnTo>
                <a:lnTo>
                  <a:pt x="2458832" y="7660918"/>
                </a:lnTo>
                <a:lnTo>
                  <a:pt x="2458832" y="7632018"/>
                </a:lnTo>
                <a:close/>
              </a:path>
              <a:path w="9415145" h="8568690">
                <a:moveTo>
                  <a:pt x="2458832" y="7768977"/>
                </a:moveTo>
                <a:lnTo>
                  <a:pt x="2421974" y="7768977"/>
                </a:lnTo>
                <a:lnTo>
                  <a:pt x="2421974" y="7851069"/>
                </a:lnTo>
                <a:lnTo>
                  <a:pt x="2458832" y="7851069"/>
                </a:lnTo>
                <a:lnTo>
                  <a:pt x="2458832" y="7768977"/>
                </a:lnTo>
                <a:close/>
              </a:path>
              <a:path w="9415145" h="8568690">
                <a:moveTo>
                  <a:pt x="2458832" y="7660918"/>
                </a:moveTo>
                <a:lnTo>
                  <a:pt x="2421974" y="7660918"/>
                </a:lnTo>
                <a:lnTo>
                  <a:pt x="2421974" y="7741753"/>
                </a:lnTo>
                <a:lnTo>
                  <a:pt x="2458832" y="7741753"/>
                </a:lnTo>
                <a:lnTo>
                  <a:pt x="2458832" y="7660918"/>
                </a:lnTo>
                <a:close/>
              </a:path>
              <a:path w="9415145" h="8568690">
                <a:moveTo>
                  <a:pt x="2550272" y="7804160"/>
                </a:moveTo>
                <a:lnTo>
                  <a:pt x="2515509" y="7804160"/>
                </a:lnTo>
                <a:lnTo>
                  <a:pt x="2515509" y="7847718"/>
                </a:lnTo>
                <a:lnTo>
                  <a:pt x="2528074" y="7847718"/>
                </a:lnTo>
                <a:lnTo>
                  <a:pt x="2519697" y="7884995"/>
                </a:lnTo>
                <a:lnTo>
                  <a:pt x="2537707" y="7884995"/>
                </a:lnTo>
                <a:lnTo>
                  <a:pt x="2550272" y="7847718"/>
                </a:lnTo>
                <a:lnTo>
                  <a:pt x="2550272" y="7804160"/>
                </a:lnTo>
                <a:close/>
              </a:path>
              <a:path w="9415145" h="8568690">
                <a:moveTo>
                  <a:pt x="2749163" y="7632437"/>
                </a:moveTo>
                <a:lnTo>
                  <a:pt x="2712306" y="7632437"/>
                </a:lnTo>
                <a:lnTo>
                  <a:pt x="2712306" y="7851069"/>
                </a:lnTo>
                <a:lnTo>
                  <a:pt x="2992925" y="7851069"/>
                </a:lnTo>
                <a:lnTo>
                  <a:pt x="2992925" y="7902586"/>
                </a:lnTo>
                <a:lnTo>
                  <a:pt x="3025595" y="7902586"/>
                </a:lnTo>
                <a:lnTo>
                  <a:pt x="3025595" y="7818400"/>
                </a:lnTo>
                <a:lnTo>
                  <a:pt x="2749163" y="7818400"/>
                </a:lnTo>
                <a:lnTo>
                  <a:pt x="2749163" y="7632437"/>
                </a:lnTo>
                <a:close/>
              </a:path>
              <a:path w="9415145" h="8568690">
                <a:moveTo>
                  <a:pt x="2872720" y="7632437"/>
                </a:moveTo>
                <a:lnTo>
                  <a:pt x="2835443" y="7632437"/>
                </a:lnTo>
                <a:lnTo>
                  <a:pt x="2835443" y="7818400"/>
                </a:lnTo>
                <a:lnTo>
                  <a:pt x="2872720" y="7818400"/>
                </a:lnTo>
                <a:lnTo>
                  <a:pt x="2872720" y="7632437"/>
                </a:lnTo>
                <a:close/>
              </a:path>
              <a:path w="9415145" h="8568690">
                <a:moveTo>
                  <a:pt x="2995438" y="7632437"/>
                </a:moveTo>
                <a:lnTo>
                  <a:pt x="2958581" y="7632437"/>
                </a:lnTo>
                <a:lnTo>
                  <a:pt x="2958581" y="7818400"/>
                </a:lnTo>
                <a:lnTo>
                  <a:pt x="2995438" y="7818400"/>
                </a:lnTo>
                <a:lnTo>
                  <a:pt x="2995438" y="7632437"/>
                </a:lnTo>
                <a:close/>
              </a:path>
              <a:path w="9415145" h="8568690">
                <a:moveTo>
                  <a:pt x="3162020" y="7628668"/>
                </a:moveTo>
                <a:lnTo>
                  <a:pt x="3117650" y="7637620"/>
                </a:lnTo>
                <a:lnTo>
                  <a:pt x="3082546" y="7662698"/>
                </a:lnTo>
                <a:lnTo>
                  <a:pt x="3059641" y="7699136"/>
                </a:lnTo>
                <a:lnTo>
                  <a:pt x="3051891" y="7741753"/>
                </a:lnTo>
                <a:lnTo>
                  <a:pt x="3051891" y="7742591"/>
                </a:lnTo>
                <a:lnTo>
                  <a:pt x="3059641" y="7785050"/>
                </a:lnTo>
                <a:lnTo>
                  <a:pt x="3082232" y="7821437"/>
                </a:lnTo>
                <a:lnTo>
                  <a:pt x="3117257" y="7846541"/>
                </a:lnTo>
                <a:lnTo>
                  <a:pt x="3162020" y="7855258"/>
                </a:lnTo>
                <a:lnTo>
                  <a:pt x="3178041" y="7854289"/>
                </a:lnTo>
                <a:lnTo>
                  <a:pt x="3219820" y="7839760"/>
                </a:lnTo>
                <a:lnTo>
                  <a:pt x="3239707" y="7823426"/>
                </a:lnTo>
                <a:lnTo>
                  <a:pt x="3162020" y="7823426"/>
                </a:lnTo>
                <a:lnTo>
                  <a:pt x="3152204" y="7822772"/>
                </a:lnTo>
                <a:lnTo>
                  <a:pt x="3110818" y="7800181"/>
                </a:lnTo>
                <a:lnTo>
                  <a:pt x="3091970" y="7764161"/>
                </a:lnTo>
                <a:lnTo>
                  <a:pt x="3089562" y="7742591"/>
                </a:lnTo>
                <a:lnTo>
                  <a:pt x="3090164" y="7731361"/>
                </a:lnTo>
                <a:lnTo>
                  <a:pt x="3104614" y="7692383"/>
                </a:lnTo>
                <a:lnTo>
                  <a:pt x="3133985" y="7666860"/>
                </a:lnTo>
                <a:lnTo>
                  <a:pt x="3162020" y="7660499"/>
                </a:lnTo>
                <a:lnTo>
                  <a:pt x="3239339" y="7660499"/>
                </a:lnTo>
                <a:lnTo>
                  <a:pt x="3231259" y="7652986"/>
                </a:lnTo>
                <a:lnTo>
                  <a:pt x="3219401" y="7644584"/>
                </a:lnTo>
                <a:lnTo>
                  <a:pt x="3206548" y="7637620"/>
                </a:lnTo>
                <a:lnTo>
                  <a:pt x="3192700" y="7632647"/>
                </a:lnTo>
                <a:lnTo>
                  <a:pt x="3177857" y="7629662"/>
                </a:lnTo>
                <a:lnTo>
                  <a:pt x="3162020" y="7628668"/>
                </a:lnTo>
                <a:close/>
              </a:path>
              <a:path w="9415145" h="8568690">
                <a:moveTo>
                  <a:pt x="3239339" y="7660499"/>
                </a:moveTo>
                <a:lnTo>
                  <a:pt x="3162020" y="7660499"/>
                </a:lnTo>
                <a:lnTo>
                  <a:pt x="3171837" y="7661180"/>
                </a:lnTo>
                <a:lnTo>
                  <a:pt x="3181182" y="7663222"/>
                </a:lnTo>
                <a:lnTo>
                  <a:pt x="3213433" y="7684163"/>
                </a:lnTo>
                <a:lnTo>
                  <a:pt x="3232385" y="7720183"/>
                </a:lnTo>
                <a:lnTo>
                  <a:pt x="3234898" y="7741753"/>
                </a:lnTo>
                <a:lnTo>
                  <a:pt x="3234270" y="7752826"/>
                </a:lnTo>
                <a:lnTo>
                  <a:pt x="3219584" y="7791961"/>
                </a:lnTo>
                <a:lnTo>
                  <a:pt x="3190056" y="7817301"/>
                </a:lnTo>
                <a:lnTo>
                  <a:pt x="3162020" y="7823426"/>
                </a:lnTo>
                <a:lnTo>
                  <a:pt x="3239707" y="7823426"/>
                </a:lnTo>
                <a:lnTo>
                  <a:pt x="3264583" y="7785050"/>
                </a:lnTo>
                <a:lnTo>
                  <a:pt x="3272568" y="7742591"/>
                </a:lnTo>
                <a:lnTo>
                  <a:pt x="3272568" y="7741753"/>
                </a:lnTo>
                <a:lnTo>
                  <a:pt x="3271703" y="7727198"/>
                </a:lnTo>
                <a:lnTo>
                  <a:pt x="3258353" y="7686048"/>
                </a:lnTo>
                <a:lnTo>
                  <a:pt x="3241704" y="7662698"/>
                </a:lnTo>
                <a:lnTo>
                  <a:pt x="3239339" y="7660499"/>
                </a:lnTo>
                <a:close/>
              </a:path>
              <a:path w="9415145" h="8568690">
                <a:moveTo>
                  <a:pt x="3434080" y="7795364"/>
                </a:moveTo>
                <a:lnTo>
                  <a:pt x="3403924" y="7808767"/>
                </a:lnTo>
                <a:lnTo>
                  <a:pt x="3410416" y="7818871"/>
                </a:lnTo>
                <a:lnTo>
                  <a:pt x="3418164" y="7827824"/>
                </a:lnTo>
                <a:lnTo>
                  <a:pt x="3462037" y="7851069"/>
                </a:lnTo>
                <a:lnTo>
                  <a:pt x="3491460" y="7854001"/>
                </a:lnTo>
                <a:lnTo>
                  <a:pt x="3509052" y="7852954"/>
                </a:lnTo>
                <a:lnTo>
                  <a:pt x="3551773" y="7837248"/>
                </a:lnTo>
                <a:lnTo>
                  <a:pt x="3565087" y="7823845"/>
                </a:lnTo>
                <a:lnTo>
                  <a:pt x="3489785" y="7823845"/>
                </a:lnTo>
                <a:lnTo>
                  <a:pt x="3480100" y="7823374"/>
                </a:lnTo>
                <a:lnTo>
                  <a:pt x="3443190" y="7807301"/>
                </a:lnTo>
                <a:lnTo>
                  <a:pt x="3438242" y="7801699"/>
                </a:lnTo>
                <a:lnTo>
                  <a:pt x="3434080" y="7795364"/>
                </a:lnTo>
                <a:close/>
              </a:path>
              <a:path w="9415145" h="8568690">
                <a:moveTo>
                  <a:pt x="3556481" y="7659243"/>
                </a:moveTo>
                <a:lnTo>
                  <a:pt x="3488948" y="7659243"/>
                </a:lnTo>
                <a:lnTo>
                  <a:pt x="3498764" y="7659818"/>
                </a:lnTo>
                <a:lnTo>
                  <a:pt x="3507272" y="7661546"/>
                </a:lnTo>
                <a:lnTo>
                  <a:pt x="3530831" y="7691912"/>
                </a:lnTo>
                <a:lnTo>
                  <a:pt x="3530281" y="7698744"/>
                </a:lnTo>
                <a:lnTo>
                  <a:pt x="3509191" y="7725000"/>
                </a:lnTo>
                <a:lnTo>
                  <a:pt x="3476801" y="7725000"/>
                </a:lnTo>
                <a:lnTo>
                  <a:pt x="3476801" y="7749293"/>
                </a:lnTo>
                <a:lnTo>
                  <a:pt x="3498999" y="7749293"/>
                </a:lnTo>
                <a:lnTo>
                  <a:pt x="3508476" y="7750104"/>
                </a:lnTo>
                <a:lnTo>
                  <a:pt x="3540595" y="7777747"/>
                </a:lnTo>
                <a:lnTo>
                  <a:pt x="3541302" y="7785312"/>
                </a:lnTo>
                <a:lnTo>
                  <a:pt x="3540438" y="7793663"/>
                </a:lnTo>
                <a:lnTo>
                  <a:pt x="3511146" y="7821228"/>
                </a:lnTo>
                <a:lnTo>
                  <a:pt x="3489785" y="7823845"/>
                </a:lnTo>
                <a:lnTo>
                  <a:pt x="3565087" y="7823845"/>
                </a:lnTo>
                <a:lnTo>
                  <a:pt x="3569678" y="7817144"/>
                </a:lnTo>
                <a:lnTo>
                  <a:pt x="3574154" y="7804579"/>
                </a:lnTo>
                <a:lnTo>
                  <a:pt x="3575646" y="7790338"/>
                </a:lnTo>
                <a:lnTo>
                  <a:pt x="3574992" y="7780836"/>
                </a:lnTo>
                <a:lnTo>
                  <a:pt x="3552401" y="7743952"/>
                </a:lnTo>
                <a:lnTo>
                  <a:pt x="3535019" y="7735889"/>
                </a:lnTo>
                <a:lnTo>
                  <a:pt x="3541695" y="7732146"/>
                </a:lnTo>
                <a:lnTo>
                  <a:pt x="3563448" y="7694922"/>
                </a:lnTo>
                <a:lnTo>
                  <a:pt x="3563919" y="7687304"/>
                </a:lnTo>
                <a:lnTo>
                  <a:pt x="3562636" y="7674268"/>
                </a:lnTo>
                <a:lnTo>
                  <a:pt x="3558788" y="7662803"/>
                </a:lnTo>
                <a:lnTo>
                  <a:pt x="3556481" y="7659243"/>
                </a:lnTo>
                <a:close/>
              </a:path>
              <a:path w="9415145" h="8568690">
                <a:moveTo>
                  <a:pt x="3490623" y="7629086"/>
                </a:moveTo>
                <a:lnTo>
                  <a:pt x="3443713" y="7640395"/>
                </a:lnTo>
                <a:lnTo>
                  <a:pt x="3413557" y="7670970"/>
                </a:lnTo>
                <a:lnTo>
                  <a:pt x="3441619" y="7686048"/>
                </a:lnTo>
                <a:lnTo>
                  <a:pt x="3449917" y="7674321"/>
                </a:lnTo>
                <a:lnTo>
                  <a:pt x="3460571" y="7665944"/>
                </a:lnTo>
                <a:lnTo>
                  <a:pt x="3473582" y="7660918"/>
                </a:lnTo>
                <a:lnTo>
                  <a:pt x="3488948" y="7659243"/>
                </a:lnTo>
                <a:lnTo>
                  <a:pt x="3556481" y="7659243"/>
                </a:lnTo>
                <a:lnTo>
                  <a:pt x="3552375" y="7652908"/>
                </a:lnTo>
                <a:lnTo>
                  <a:pt x="3543396" y="7644584"/>
                </a:lnTo>
                <a:lnTo>
                  <a:pt x="3532402" y="7637804"/>
                </a:lnTo>
                <a:lnTo>
                  <a:pt x="3519941" y="7632961"/>
                </a:lnTo>
                <a:lnTo>
                  <a:pt x="3506015" y="7630055"/>
                </a:lnTo>
                <a:lnTo>
                  <a:pt x="3490623" y="7629086"/>
                </a:lnTo>
                <a:close/>
              </a:path>
              <a:path w="9415145" h="8568690">
                <a:moveTo>
                  <a:pt x="3657624" y="7632437"/>
                </a:moveTo>
                <a:lnTo>
                  <a:pt x="3619510" y="7632437"/>
                </a:lnTo>
                <a:lnTo>
                  <a:pt x="3619510" y="7851069"/>
                </a:lnTo>
                <a:lnTo>
                  <a:pt x="3654692" y="7851069"/>
                </a:lnTo>
                <a:lnTo>
                  <a:pt x="3654692" y="7685629"/>
                </a:lnTo>
                <a:lnTo>
                  <a:pt x="3687797" y="7685629"/>
                </a:lnTo>
                <a:lnTo>
                  <a:pt x="3657624" y="7632437"/>
                </a:lnTo>
                <a:close/>
              </a:path>
              <a:path w="9415145" h="8568690">
                <a:moveTo>
                  <a:pt x="3857827" y="7685629"/>
                </a:moveTo>
                <a:lnTo>
                  <a:pt x="3822645" y="7685629"/>
                </a:lnTo>
                <a:lnTo>
                  <a:pt x="3822645" y="7851069"/>
                </a:lnTo>
                <a:lnTo>
                  <a:pt x="3857827" y="7851069"/>
                </a:lnTo>
                <a:lnTo>
                  <a:pt x="3857827" y="7685629"/>
                </a:lnTo>
                <a:close/>
              </a:path>
              <a:path w="9415145" h="8568690">
                <a:moveTo>
                  <a:pt x="3687797" y="7685629"/>
                </a:moveTo>
                <a:lnTo>
                  <a:pt x="3654692" y="7685629"/>
                </a:lnTo>
                <a:lnTo>
                  <a:pt x="3727150" y="7812118"/>
                </a:lnTo>
                <a:lnTo>
                  <a:pt x="3750605" y="7812118"/>
                </a:lnTo>
                <a:lnTo>
                  <a:pt x="3771359" y="7775679"/>
                </a:lnTo>
                <a:lnTo>
                  <a:pt x="3738878" y="7775679"/>
                </a:lnTo>
                <a:lnTo>
                  <a:pt x="3687797" y="7685629"/>
                </a:lnTo>
                <a:close/>
              </a:path>
              <a:path w="9415145" h="8568690">
                <a:moveTo>
                  <a:pt x="3857827" y="7632437"/>
                </a:moveTo>
                <a:lnTo>
                  <a:pt x="3820551" y="7632437"/>
                </a:lnTo>
                <a:lnTo>
                  <a:pt x="3738878" y="7775679"/>
                </a:lnTo>
                <a:lnTo>
                  <a:pt x="3771359" y="7775679"/>
                </a:lnTo>
                <a:lnTo>
                  <a:pt x="3822645" y="7685629"/>
                </a:lnTo>
                <a:lnTo>
                  <a:pt x="3857827" y="7685629"/>
                </a:lnTo>
                <a:lnTo>
                  <a:pt x="3857827" y="7632437"/>
                </a:lnTo>
                <a:close/>
              </a:path>
              <a:path w="9415145" h="8568690">
                <a:moveTo>
                  <a:pt x="3954143" y="7545319"/>
                </a:moveTo>
                <a:lnTo>
                  <a:pt x="3917285" y="7545319"/>
                </a:lnTo>
                <a:lnTo>
                  <a:pt x="3917285" y="7591391"/>
                </a:lnTo>
                <a:lnTo>
                  <a:pt x="3954143" y="7591391"/>
                </a:lnTo>
                <a:lnTo>
                  <a:pt x="3954143" y="7545319"/>
                </a:lnTo>
                <a:close/>
              </a:path>
              <a:path w="9415145" h="8568690">
                <a:moveTo>
                  <a:pt x="3954143" y="7632437"/>
                </a:moveTo>
                <a:lnTo>
                  <a:pt x="3917285" y="7632437"/>
                </a:lnTo>
                <a:lnTo>
                  <a:pt x="3917285" y="7851069"/>
                </a:lnTo>
                <a:lnTo>
                  <a:pt x="3954143" y="7851069"/>
                </a:lnTo>
                <a:lnTo>
                  <a:pt x="3954143" y="7632437"/>
                </a:lnTo>
                <a:close/>
              </a:path>
              <a:path w="9415145" h="8568690">
                <a:moveTo>
                  <a:pt x="4050253" y="7632437"/>
                </a:moveTo>
                <a:lnTo>
                  <a:pt x="4013395" y="7632437"/>
                </a:lnTo>
                <a:lnTo>
                  <a:pt x="4013395" y="7851069"/>
                </a:lnTo>
                <a:lnTo>
                  <a:pt x="4050253" y="7851069"/>
                </a:lnTo>
                <a:lnTo>
                  <a:pt x="4050253" y="7755575"/>
                </a:lnTo>
                <a:lnTo>
                  <a:pt x="4201033" y="7755575"/>
                </a:lnTo>
                <a:lnTo>
                  <a:pt x="4201033" y="7722906"/>
                </a:lnTo>
                <a:lnTo>
                  <a:pt x="4050253" y="7722906"/>
                </a:lnTo>
                <a:lnTo>
                  <a:pt x="4050253" y="7632437"/>
                </a:lnTo>
                <a:close/>
              </a:path>
              <a:path w="9415145" h="8568690">
                <a:moveTo>
                  <a:pt x="4201033" y="7755575"/>
                </a:moveTo>
                <a:lnTo>
                  <a:pt x="4164176" y="7755575"/>
                </a:lnTo>
                <a:lnTo>
                  <a:pt x="4164176" y="7851069"/>
                </a:lnTo>
                <a:lnTo>
                  <a:pt x="4201033" y="7851069"/>
                </a:lnTo>
                <a:lnTo>
                  <a:pt x="4201033" y="7755575"/>
                </a:lnTo>
                <a:close/>
              </a:path>
              <a:path w="9415145" h="8568690">
                <a:moveTo>
                  <a:pt x="4201033" y="7632437"/>
                </a:moveTo>
                <a:lnTo>
                  <a:pt x="4164176" y="7632437"/>
                </a:lnTo>
                <a:lnTo>
                  <a:pt x="4164176" y="7722906"/>
                </a:lnTo>
                <a:lnTo>
                  <a:pt x="4201033" y="7722906"/>
                </a:lnTo>
                <a:lnTo>
                  <a:pt x="4201033" y="7632437"/>
                </a:lnTo>
                <a:close/>
              </a:path>
              <a:path w="9415145" h="8568690">
                <a:moveTo>
                  <a:pt x="4375016" y="7758088"/>
                </a:moveTo>
                <a:lnTo>
                  <a:pt x="4337937" y="7758088"/>
                </a:lnTo>
                <a:lnTo>
                  <a:pt x="4340057" y="7771752"/>
                </a:lnTo>
                <a:lnTo>
                  <a:pt x="4354271" y="7808348"/>
                </a:lnTo>
                <a:lnTo>
                  <a:pt x="4389873" y="7842693"/>
                </a:lnTo>
                <a:lnTo>
                  <a:pt x="4426939" y="7854472"/>
                </a:lnTo>
                <a:lnTo>
                  <a:pt x="4440970" y="7855258"/>
                </a:lnTo>
                <a:lnTo>
                  <a:pt x="4456572" y="7854342"/>
                </a:lnTo>
                <a:lnTo>
                  <a:pt x="4497094" y="7840598"/>
                </a:lnTo>
                <a:lnTo>
                  <a:pt x="4518335" y="7823426"/>
                </a:lnTo>
                <a:lnTo>
                  <a:pt x="4440970" y="7823426"/>
                </a:lnTo>
                <a:lnTo>
                  <a:pt x="4426965" y="7822065"/>
                </a:lnTo>
                <a:lnTo>
                  <a:pt x="4392804" y="7801647"/>
                </a:lnTo>
                <a:lnTo>
                  <a:pt x="4375135" y="7759868"/>
                </a:lnTo>
                <a:lnTo>
                  <a:pt x="4375016" y="7758088"/>
                </a:lnTo>
                <a:close/>
              </a:path>
              <a:path w="9415145" h="8568690">
                <a:moveTo>
                  <a:pt x="4297310" y="7632437"/>
                </a:moveTo>
                <a:lnTo>
                  <a:pt x="4260452" y="7632437"/>
                </a:lnTo>
                <a:lnTo>
                  <a:pt x="4260452" y="7851069"/>
                </a:lnTo>
                <a:lnTo>
                  <a:pt x="4297310" y="7851069"/>
                </a:lnTo>
                <a:lnTo>
                  <a:pt x="4297310" y="7758088"/>
                </a:lnTo>
                <a:lnTo>
                  <a:pt x="4375016" y="7758088"/>
                </a:lnTo>
                <a:lnTo>
                  <a:pt x="4373957" y="7742172"/>
                </a:lnTo>
                <a:lnTo>
                  <a:pt x="4374480" y="7730392"/>
                </a:lnTo>
                <a:lnTo>
                  <a:pt x="4375128" y="7725837"/>
                </a:lnTo>
                <a:lnTo>
                  <a:pt x="4297310" y="7725837"/>
                </a:lnTo>
                <a:lnTo>
                  <a:pt x="4297310" y="7632437"/>
                </a:lnTo>
                <a:close/>
              </a:path>
              <a:path w="9415145" h="8568690">
                <a:moveTo>
                  <a:pt x="4517665" y="7660499"/>
                </a:moveTo>
                <a:lnTo>
                  <a:pt x="4440970" y="7660499"/>
                </a:lnTo>
                <a:lnTo>
                  <a:pt x="4450551" y="7661127"/>
                </a:lnTo>
                <a:lnTo>
                  <a:pt x="4459608" y="7663012"/>
                </a:lnTo>
                <a:lnTo>
                  <a:pt x="4496021" y="7690341"/>
                </a:lnTo>
                <a:lnTo>
                  <a:pt x="4509502" y="7730052"/>
                </a:lnTo>
                <a:lnTo>
                  <a:pt x="4510078" y="7742172"/>
                </a:lnTo>
                <a:lnTo>
                  <a:pt x="4509528" y="7753768"/>
                </a:lnTo>
                <a:lnTo>
                  <a:pt x="4496466" y="7793008"/>
                </a:lnTo>
                <a:lnTo>
                  <a:pt x="4460237" y="7820808"/>
                </a:lnTo>
                <a:lnTo>
                  <a:pt x="4440970" y="7823426"/>
                </a:lnTo>
                <a:lnTo>
                  <a:pt x="4518335" y="7823426"/>
                </a:lnTo>
                <a:lnTo>
                  <a:pt x="4540234" y="7787170"/>
                </a:lnTo>
                <a:lnTo>
                  <a:pt x="4547773" y="7742172"/>
                </a:lnTo>
                <a:lnTo>
                  <a:pt x="4546962" y="7726649"/>
                </a:lnTo>
                <a:lnTo>
                  <a:pt x="4534790" y="7684792"/>
                </a:lnTo>
                <a:lnTo>
                  <a:pt x="4519083" y="7661860"/>
                </a:lnTo>
                <a:lnTo>
                  <a:pt x="4517665" y="7660499"/>
                </a:lnTo>
                <a:close/>
              </a:path>
              <a:path w="9415145" h="8568690">
                <a:moveTo>
                  <a:pt x="4440970" y="7628668"/>
                </a:moveTo>
                <a:lnTo>
                  <a:pt x="4402176" y="7635500"/>
                </a:lnTo>
                <a:lnTo>
                  <a:pt x="4362125" y="7664688"/>
                </a:lnTo>
                <a:lnTo>
                  <a:pt x="4343800" y="7698718"/>
                </a:lnTo>
                <a:lnTo>
                  <a:pt x="4337937" y="7725837"/>
                </a:lnTo>
                <a:lnTo>
                  <a:pt x="4375128" y="7725837"/>
                </a:lnTo>
                <a:lnTo>
                  <a:pt x="4376051" y="7719346"/>
                </a:lnTo>
                <a:lnTo>
                  <a:pt x="4378669" y="7709032"/>
                </a:lnTo>
                <a:lnTo>
                  <a:pt x="4398668" y="7676520"/>
                </a:lnTo>
                <a:lnTo>
                  <a:pt x="4440970" y="7660499"/>
                </a:lnTo>
                <a:lnTo>
                  <a:pt x="4517665" y="7660499"/>
                </a:lnTo>
                <a:lnTo>
                  <a:pt x="4509188" y="7652358"/>
                </a:lnTo>
                <a:lnTo>
                  <a:pt x="4497932" y="7644164"/>
                </a:lnTo>
                <a:lnTo>
                  <a:pt x="4485419" y="7637385"/>
                </a:lnTo>
                <a:lnTo>
                  <a:pt x="4471755" y="7632542"/>
                </a:lnTo>
                <a:lnTo>
                  <a:pt x="4456938" y="7629636"/>
                </a:lnTo>
                <a:lnTo>
                  <a:pt x="4440970" y="7628668"/>
                </a:lnTo>
                <a:close/>
              </a:path>
              <a:path w="9415145" h="8568690">
                <a:moveTo>
                  <a:pt x="4707139" y="7758088"/>
                </a:moveTo>
                <a:lnTo>
                  <a:pt x="4670060" y="7758088"/>
                </a:lnTo>
                <a:lnTo>
                  <a:pt x="4672180" y="7771752"/>
                </a:lnTo>
                <a:lnTo>
                  <a:pt x="4686395" y="7808348"/>
                </a:lnTo>
                <a:lnTo>
                  <a:pt x="4721996" y="7842693"/>
                </a:lnTo>
                <a:lnTo>
                  <a:pt x="4759063" y="7854472"/>
                </a:lnTo>
                <a:lnTo>
                  <a:pt x="4773094" y="7855258"/>
                </a:lnTo>
                <a:lnTo>
                  <a:pt x="4788695" y="7854342"/>
                </a:lnTo>
                <a:lnTo>
                  <a:pt x="4829218" y="7840598"/>
                </a:lnTo>
                <a:lnTo>
                  <a:pt x="4850459" y="7823426"/>
                </a:lnTo>
                <a:lnTo>
                  <a:pt x="4773094" y="7823426"/>
                </a:lnTo>
                <a:lnTo>
                  <a:pt x="4759089" y="7822065"/>
                </a:lnTo>
                <a:lnTo>
                  <a:pt x="4724928" y="7801647"/>
                </a:lnTo>
                <a:lnTo>
                  <a:pt x="4707258" y="7759868"/>
                </a:lnTo>
                <a:lnTo>
                  <a:pt x="4707139" y="7758088"/>
                </a:lnTo>
                <a:close/>
              </a:path>
              <a:path w="9415145" h="8568690">
                <a:moveTo>
                  <a:pt x="4629433" y="7632437"/>
                </a:moveTo>
                <a:lnTo>
                  <a:pt x="4592576" y="7632437"/>
                </a:lnTo>
                <a:lnTo>
                  <a:pt x="4592576" y="7851069"/>
                </a:lnTo>
                <a:lnTo>
                  <a:pt x="4629433" y="7851069"/>
                </a:lnTo>
                <a:lnTo>
                  <a:pt x="4629433" y="7758088"/>
                </a:lnTo>
                <a:lnTo>
                  <a:pt x="4707139" y="7758088"/>
                </a:lnTo>
                <a:lnTo>
                  <a:pt x="4706080" y="7742172"/>
                </a:lnTo>
                <a:lnTo>
                  <a:pt x="4706603" y="7730392"/>
                </a:lnTo>
                <a:lnTo>
                  <a:pt x="4707251" y="7725837"/>
                </a:lnTo>
                <a:lnTo>
                  <a:pt x="4629433" y="7725837"/>
                </a:lnTo>
                <a:lnTo>
                  <a:pt x="4629433" y="7632437"/>
                </a:lnTo>
                <a:close/>
              </a:path>
              <a:path w="9415145" h="8568690">
                <a:moveTo>
                  <a:pt x="4849789" y="7660499"/>
                </a:moveTo>
                <a:lnTo>
                  <a:pt x="4773094" y="7660499"/>
                </a:lnTo>
                <a:lnTo>
                  <a:pt x="4782674" y="7661127"/>
                </a:lnTo>
                <a:lnTo>
                  <a:pt x="4791732" y="7663012"/>
                </a:lnTo>
                <a:lnTo>
                  <a:pt x="4828144" y="7690341"/>
                </a:lnTo>
                <a:lnTo>
                  <a:pt x="4841626" y="7730052"/>
                </a:lnTo>
                <a:lnTo>
                  <a:pt x="4842201" y="7742172"/>
                </a:lnTo>
                <a:lnTo>
                  <a:pt x="4841652" y="7753768"/>
                </a:lnTo>
                <a:lnTo>
                  <a:pt x="4828589" y="7793008"/>
                </a:lnTo>
                <a:lnTo>
                  <a:pt x="4792360" y="7820808"/>
                </a:lnTo>
                <a:lnTo>
                  <a:pt x="4773094" y="7823426"/>
                </a:lnTo>
                <a:lnTo>
                  <a:pt x="4850459" y="7823426"/>
                </a:lnTo>
                <a:lnTo>
                  <a:pt x="4872358" y="7787170"/>
                </a:lnTo>
                <a:lnTo>
                  <a:pt x="4879897" y="7742172"/>
                </a:lnTo>
                <a:lnTo>
                  <a:pt x="4879085" y="7726649"/>
                </a:lnTo>
                <a:lnTo>
                  <a:pt x="4866913" y="7684792"/>
                </a:lnTo>
                <a:lnTo>
                  <a:pt x="4851206" y="7661860"/>
                </a:lnTo>
                <a:lnTo>
                  <a:pt x="4849789" y="7660499"/>
                </a:lnTo>
                <a:close/>
              </a:path>
              <a:path w="9415145" h="8568690">
                <a:moveTo>
                  <a:pt x="4773094" y="7628668"/>
                </a:moveTo>
                <a:lnTo>
                  <a:pt x="4734299" y="7635500"/>
                </a:lnTo>
                <a:lnTo>
                  <a:pt x="4694248" y="7664688"/>
                </a:lnTo>
                <a:lnTo>
                  <a:pt x="4675924" y="7698718"/>
                </a:lnTo>
                <a:lnTo>
                  <a:pt x="4670060" y="7725837"/>
                </a:lnTo>
                <a:lnTo>
                  <a:pt x="4707251" y="7725837"/>
                </a:lnTo>
                <a:lnTo>
                  <a:pt x="4708174" y="7719346"/>
                </a:lnTo>
                <a:lnTo>
                  <a:pt x="4710792" y="7709032"/>
                </a:lnTo>
                <a:lnTo>
                  <a:pt x="4730791" y="7676520"/>
                </a:lnTo>
                <a:lnTo>
                  <a:pt x="4773094" y="7660499"/>
                </a:lnTo>
                <a:lnTo>
                  <a:pt x="4849789" y="7660499"/>
                </a:lnTo>
                <a:lnTo>
                  <a:pt x="4841311" y="7652358"/>
                </a:lnTo>
                <a:lnTo>
                  <a:pt x="4830055" y="7644164"/>
                </a:lnTo>
                <a:lnTo>
                  <a:pt x="4817543" y="7637385"/>
                </a:lnTo>
                <a:lnTo>
                  <a:pt x="4803878" y="7632542"/>
                </a:lnTo>
                <a:lnTo>
                  <a:pt x="4789062" y="7629636"/>
                </a:lnTo>
                <a:lnTo>
                  <a:pt x="4773094" y="7628668"/>
                </a:lnTo>
                <a:close/>
              </a:path>
              <a:path w="9415145" h="8568690">
                <a:moveTo>
                  <a:pt x="5014749" y="7665106"/>
                </a:moveTo>
                <a:lnTo>
                  <a:pt x="4977891" y="7665106"/>
                </a:lnTo>
                <a:lnTo>
                  <a:pt x="4977891" y="7851069"/>
                </a:lnTo>
                <a:lnTo>
                  <a:pt x="5014749" y="7851069"/>
                </a:lnTo>
                <a:lnTo>
                  <a:pt x="5014749" y="7665106"/>
                </a:lnTo>
                <a:close/>
              </a:path>
              <a:path w="9415145" h="8568690">
                <a:moveTo>
                  <a:pt x="5090139" y="7632437"/>
                </a:moveTo>
                <a:lnTo>
                  <a:pt x="4902501" y="7632437"/>
                </a:lnTo>
                <a:lnTo>
                  <a:pt x="4902501" y="7665106"/>
                </a:lnTo>
                <a:lnTo>
                  <a:pt x="5090139" y="7665106"/>
                </a:lnTo>
                <a:lnTo>
                  <a:pt x="5090139" y="7632437"/>
                </a:lnTo>
                <a:close/>
              </a:path>
              <a:path w="9415145" h="8568690">
                <a:moveTo>
                  <a:pt x="5163602" y="7632437"/>
                </a:moveTo>
                <a:lnTo>
                  <a:pt x="5126744" y="7632437"/>
                </a:lnTo>
                <a:lnTo>
                  <a:pt x="5126744" y="7851069"/>
                </a:lnTo>
                <a:lnTo>
                  <a:pt x="5220564" y="7851069"/>
                </a:lnTo>
                <a:lnTo>
                  <a:pt x="5238076" y="7849760"/>
                </a:lnTo>
                <a:lnTo>
                  <a:pt x="5253338" y="7845834"/>
                </a:lnTo>
                <a:lnTo>
                  <a:pt x="5266348" y="7839289"/>
                </a:lnTo>
                <a:lnTo>
                  <a:pt x="5277107" y="7830127"/>
                </a:lnTo>
                <a:lnTo>
                  <a:pt x="5283038" y="7822169"/>
                </a:lnTo>
                <a:lnTo>
                  <a:pt x="5163602" y="7822169"/>
                </a:lnTo>
                <a:lnTo>
                  <a:pt x="5163602" y="7735889"/>
                </a:lnTo>
                <a:lnTo>
                  <a:pt x="5284067" y="7735889"/>
                </a:lnTo>
                <a:lnTo>
                  <a:pt x="5276269" y="7726675"/>
                </a:lnTo>
                <a:lnTo>
                  <a:pt x="5265248" y="7718063"/>
                </a:lnTo>
                <a:lnTo>
                  <a:pt x="5251872" y="7711911"/>
                </a:lnTo>
                <a:lnTo>
                  <a:pt x="5236139" y="7708220"/>
                </a:lnTo>
                <a:lnTo>
                  <a:pt x="5218051" y="7706990"/>
                </a:lnTo>
                <a:lnTo>
                  <a:pt x="5163602" y="7706990"/>
                </a:lnTo>
                <a:lnTo>
                  <a:pt x="5163602" y="7632437"/>
                </a:lnTo>
                <a:close/>
              </a:path>
              <a:path w="9415145" h="8568690">
                <a:moveTo>
                  <a:pt x="5284067" y="7735889"/>
                </a:moveTo>
                <a:lnTo>
                  <a:pt x="5214700" y="7735889"/>
                </a:lnTo>
                <a:lnTo>
                  <a:pt x="5226297" y="7736675"/>
                </a:lnTo>
                <a:lnTo>
                  <a:pt x="5235956" y="7739031"/>
                </a:lnTo>
                <a:lnTo>
                  <a:pt x="5258495" y="7769894"/>
                </a:lnTo>
                <a:lnTo>
                  <a:pt x="5259097" y="7778192"/>
                </a:lnTo>
                <a:lnTo>
                  <a:pt x="5258442" y="7786725"/>
                </a:lnTo>
                <a:lnTo>
                  <a:pt x="5235328" y="7818924"/>
                </a:lnTo>
                <a:lnTo>
                  <a:pt x="5215538" y="7822169"/>
                </a:lnTo>
                <a:lnTo>
                  <a:pt x="5283038" y="7822169"/>
                </a:lnTo>
                <a:lnTo>
                  <a:pt x="5285536" y="7818819"/>
                </a:lnTo>
                <a:lnTo>
                  <a:pt x="5291556" y="7806254"/>
                </a:lnTo>
                <a:lnTo>
                  <a:pt x="5295169" y="7792432"/>
                </a:lnTo>
                <a:lnTo>
                  <a:pt x="5296373" y="7777354"/>
                </a:lnTo>
                <a:lnTo>
                  <a:pt x="5295116" y="7762407"/>
                </a:lnTo>
                <a:lnTo>
                  <a:pt x="5291347" y="7748978"/>
                </a:lnTo>
                <a:lnTo>
                  <a:pt x="5285064" y="7737068"/>
                </a:lnTo>
                <a:lnTo>
                  <a:pt x="5284067" y="7735889"/>
                </a:lnTo>
                <a:close/>
              </a:path>
              <a:path w="9415145" h="8568690">
                <a:moveTo>
                  <a:pt x="5432913" y="7628668"/>
                </a:moveTo>
                <a:lnTo>
                  <a:pt x="5387758" y="7637385"/>
                </a:lnTo>
                <a:lnTo>
                  <a:pt x="5352392" y="7661860"/>
                </a:lnTo>
                <a:lnTo>
                  <a:pt x="5329697" y="7697906"/>
                </a:lnTo>
                <a:lnTo>
                  <a:pt x="5321922" y="7741335"/>
                </a:lnTo>
                <a:lnTo>
                  <a:pt x="5322812" y="7756334"/>
                </a:lnTo>
                <a:lnTo>
                  <a:pt x="5336162" y="7797877"/>
                </a:lnTo>
                <a:lnTo>
                  <a:pt x="5363648" y="7831175"/>
                </a:lnTo>
                <a:lnTo>
                  <a:pt x="5402548" y="7851383"/>
                </a:lnTo>
                <a:lnTo>
                  <a:pt x="5433332" y="7855258"/>
                </a:lnTo>
                <a:lnTo>
                  <a:pt x="5449379" y="7854289"/>
                </a:lnTo>
                <a:lnTo>
                  <a:pt x="5491550" y="7839760"/>
                </a:lnTo>
                <a:lnTo>
                  <a:pt x="5511800" y="7823426"/>
                </a:lnTo>
                <a:lnTo>
                  <a:pt x="5432494" y="7823426"/>
                </a:lnTo>
                <a:lnTo>
                  <a:pt x="5422652" y="7822745"/>
                </a:lnTo>
                <a:lnTo>
                  <a:pt x="5387862" y="7806621"/>
                </a:lnTo>
                <a:lnTo>
                  <a:pt x="5365036" y="7773532"/>
                </a:lnTo>
                <a:lnTo>
                  <a:pt x="5359617" y="7741335"/>
                </a:lnTo>
                <a:lnTo>
                  <a:pt x="5360219" y="7729947"/>
                </a:lnTo>
                <a:lnTo>
                  <a:pt x="5374486" y="7691153"/>
                </a:lnTo>
                <a:lnTo>
                  <a:pt x="5403804" y="7666389"/>
                </a:lnTo>
                <a:lnTo>
                  <a:pt x="5432076" y="7660499"/>
                </a:lnTo>
                <a:lnTo>
                  <a:pt x="5510524" y="7660499"/>
                </a:lnTo>
                <a:lnTo>
                  <a:pt x="5510188" y="7660080"/>
                </a:lnTo>
                <a:lnTo>
                  <a:pt x="5476577" y="7636913"/>
                </a:lnTo>
                <a:lnTo>
                  <a:pt x="5448515" y="7629584"/>
                </a:lnTo>
                <a:lnTo>
                  <a:pt x="5432913" y="7628668"/>
                </a:lnTo>
                <a:close/>
              </a:path>
              <a:path w="9415145" h="8568690">
                <a:moveTo>
                  <a:pt x="5490713" y="7789500"/>
                </a:moveTo>
                <a:lnTo>
                  <a:pt x="5457206" y="7818819"/>
                </a:lnTo>
                <a:lnTo>
                  <a:pt x="5449388" y="7821890"/>
                </a:lnTo>
                <a:lnTo>
                  <a:pt x="5441150" y="7823426"/>
                </a:lnTo>
                <a:lnTo>
                  <a:pt x="5511800" y="7823426"/>
                </a:lnTo>
                <a:lnTo>
                  <a:pt x="5513120" y="7822170"/>
                </a:lnTo>
                <a:lnTo>
                  <a:pt x="5520921" y="7811803"/>
                </a:lnTo>
                <a:lnTo>
                  <a:pt x="5526732" y="7800390"/>
                </a:lnTo>
                <a:lnTo>
                  <a:pt x="5490713" y="7789500"/>
                </a:lnTo>
                <a:close/>
              </a:path>
              <a:path w="9415145" h="8568690">
                <a:moveTo>
                  <a:pt x="5510524" y="7660499"/>
                </a:moveTo>
                <a:lnTo>
                  <a:pt x="5432076" y="7660499"/>
                </a:lnTo>
                <a:lnTo>
                  <a:pt x="5441080" y="7661049"/>
                </a:lnTo>
                <a:lnTo>
                  <a:pt x="5449666" y="7662698"/>
                </a:lnTo>
                <a:lnTo>
                  <a:pt x="5484430" y="7685865"/>
                </a:lnTo>
                <a:lnTo>
                  <a:pt x="5489037" y="7693168"/>
                </a:lnTo>
                <a:lnTo>
                  <a:pt x="5525057" y="7681860"/>
                </a:lnTo>
                <a:lnTo>
                  <a:pt x="5518408" y="7670342"/>
                </a:lnTo>
                <a:lnTo>
                  <a:pt x="5510524" y="7660499"/>
                </a:lnTo>
                <a:close/>
              </a:path>
              <a:path w="9415145" h="8568690">
                <a:moveTo>
                  <a:pt x="5728121" y="7632018"/>
                </a:moveTo>
                <a:lnTo>
                  <a:pt x="5638489" y="7632018"/>
                </a:lnTo>
                <a:lnTo>
                  <a:pt x="5627730" y="7632568"/>
                </a:lnTo>
                <a:lnTo>
                  <a:pt x="5591816" y="7645604"/>
                </a:lnTo>
                <a:lnTo>
                  <a:pt x="5567078" y="7680917"/>
                </a:lnTo>
                <a:lnTo>
                  <a:pt x="5564774" y="7699451"/>
                </a:lnTo>
                <a:lnTo>
                  <a:pt x="5565586" y="7712383"/>
                </a:lnTo>
                <a:lnTo>
                  <a:pt x="5584774" y="7750235"/>
                </a:lnTo>
                <a:lnTo>
                  <a:pt x="5612103" y="7763114"/>
                </a:lnTo>
                <a:lnTo>
                  <a:pt x="5550116" y="7851069"/>
                </a:lnTo>
                <a:lnTo>
                  <a:pt x="5590742" y="7851069"/>
                </a:lnTo>
                <a:lnTo>
                  <a:pt x="5648541" y="7768977"/>
                </a:lnTo>
                <a:lnTo>
                  <a:pt x="5728121" y="7768977"/>
                </a:lnTo>
                <a:lnTo>
                  <a:pt x="5728121" y="7741753"/>
                </a:lnTo>
                <a:lnTo>
                  <a:pt x="5641003" y="7741753"/>
                </a:lnTo>
                <a:lnTo>
                  <a:pt x="5631945" y="7740994"/>
                </a:lnTo>
                <a:lnTo>
                  <a:pt x="5602653" y="7708560"/>
                </a:lnTo>
                <a:lnTo>
                  <a:pt x="5602051" y="7700288"/>
                </a:lnTo>
                <a:lnTo>
                  <a:pt x="5602784" y="7692095"/>
                </a:lnTo>
                <a:lnTo>
                  <a:pt x="5635845" y="7661625"/>
                </a:lnTo>
                <a:lnTo>
                  <a:pt x="5645191" y="7660918"/>
                </a:lnTo>
                <a:lnTo>
                  <a:pt x="5728121" y="7660918"/>
                </a:lnTo>
                <a:lnTo>
                  <a:pt x="5728121" y="7632018"/>
                </a:lnTo>
                <a:close/>
              </a:path>
              <a:path w="9415145" h="8568690">
                <a:moveTo>
                  <a:pt x="5728121" y="7768977"/>
                </a:moveTo>
                <a:lnTo>
                  <a:pt x="5691263" y="7768977"/>
                </a:lnTo>
                <a:lnTo>
                  <a:pt x="5691263" y="7851069"/>
                </a:lnTo>
                <a:lnTo>
                  <a:pt x="5728121" y="7851069"/>
                </a:lnTo>
                <a:lnTo>
                  <a:pt x="5728121" y="7768977"/>
                </a:lnTo>
                <a:close/>
              </a:path>
              <a:path w="9415145" h="8568690">
                <a:moveTo>
                  <a:pt x="5728121" y="7660918"/>
                </a:moveTo>
                <a:lnTo>
                  <a:pt x="5691263" y="7660918"/>
                </a:lnTo>
                <a:lnTo>
                  <a:pt x="5691263" y="7741753"/>
                </a:lnTo>
                <a:lnTo>
                  <a:pt x="5728121" y="7741753"/>
                </a:lnTo>
                <a:lnTo>
                  <a:pt x="5728121" y="7660918"/>
                </a:lnTo>
                <a:close/>
              </a:path>
              <a:path w="9415145" h="8568690">
                <a:moveTo>
                  <a:pt x="5904555" y="7795364"/>
                </a:moveTo>
                <a:lnTo>
                  <a:pt x="5874399" y="7808767"/>
                </a:lnTo>
                <a:lnTo>
                  <a:pt x="5880890" y="7818871"/>
                </a:lnTo>
                <a:lnTo>
                  <a:pt x="5888639" y="7827824"/>
                </a:lnTo>
                <a:lnTo>
                  <a:pt x="5932512" y="7851069"/>
                </a:lnTo>
                <a:lnTo>
                  <a:pt x="5961935" y="7854001"/>
                </a:lnTo>
                <a:lnTo>
                  <a:pt x="5979526" y="7852954"/>
                </a:lnTo>
                <a:lnTo>
                  <a:pt x="6022247" y="7837248"/>
                </a:lnTo>
                <a:lnTo>
                  <a:pt x="6035562" y="7823845"/>
                </a:lnTo>
                <a:lnTo>
                  <a:pt x="5960260" y="7823845"/>
                </a:lnTo>
                <a:lnTo>
                  <a:pt x="5950574" y="7823374"/>
                </a:lnTo>
                <a:lnTo>
                  <a:pt x="5913664" y="7807301"/>
                </a:lnTo>
                <a:lnTo>
                  <a:pt x="5908717" y="7801699"/>
                </a:lnTo>
                <a:lnTo>
                  <a:pt x="5904555" y="7795364"/>
                </a:lnTo>
                <a:close/>
              </a:path>
              <a:path w="9415145" h="8568690">
                <a:moveTo>
                  <a:pt x="6026956" y="7659243"/>
                </a:moveTo>
                <a:lnTo>
                  <a:pt x="5959422" y="7659243"/>
                </a:lnTo>
                <a:lnTo>
                  <a:pt x="5969238" y="7659818"/>
                </a:lnTo>
                <a:lnTo>
                  <a:pt x="5977746" y="7661546"/>
                </a:lnTo>
                <a:lnTo>
                  <a:pt x="6001306" y="7691912"/>
                </a:lnTo>
                <a:lnTo>
                  <a:pt x="6000756" y="7698744"/>
                </a:lnTo>
                <a:lnTo>
                  <a:pt x="5979666" y="7725000"/>
                </a:lnTo>
                <a:lnTo>
                  <a:pt x="5947276" y="7725000"/>
                </a:lnTo>
                <a:lnTo>
                  <a:pt x="5947276" y="7749293"/>
                </a:lnTo>
                <a:lnTo>
                  <a:pt x="5969474" y="7749293"/>
                </a:lnTo>
                <a:lnTo>
                  <a:pt x="5978950" y="7750104"/>
                </a:lnTo>
                <a:lnTo>
                  <a:pt x="6011070" y="7777747"/>
                </a:lnTo>
                <a:lnTo>
                  <a:pt x="6011776" y="7785312"/>
                </a:lnTo>
                <a:lnTo>
                  <a:pt x="6010913" y="7793663"/>
                </a:lnTo>
                <a:lnTo>
                  <a:pt x="5981620" y="7821228"/>
                </a:lnTo>
                <a:lnTo>
                  <a:pt x="5960260" y="7823845"/>
                </a:lnTo>
                <a:lnTo>
                  <a:pt x="6035562" y="7823845"/>
                </a:lnTo>
                <a:lnTo>
                  <a:pt x="6040153" y="7817144"/>
                </a:lnTo>
                <a:lnTo>
                  <a:pt x="6044629" y="7804579"/>
                </a:lnTo>
                <a:lnTo>
                  <a:pt x="6046121" y="7790338"/>
                </a:lnTo>
                <a:lnTo>
                  <a:pt x="6045467" y="7780836"/>
                </a:lnTo>
                <a:lnTo>
                  <a:pt x="6022876" y="7743952"/>
                </a:lnTo>
                <a:lnTo>
                  <a:pt x="6005494" y="7735889"/>
                </a:lnTo>
                <a:lnTo>
                  <a:pt x="6012169" y="7732146"/>
                </a:lnTo>
                <a:lnTo>
                  <a:pt x="6033923" y="7694922"/>
                </a:lnTo>
                <a:lnTo>
                  <a:pt x="6034394" y="7687304"/>
                </a:lnTo>
                <a:lnTo>
                  <a:pt x="6033111" y="7674268"/>
                </a:lnTo>
                <a:lnTo>
                  <a:pt x="6029263" y="7662803"/>
                </a:lnTo>
                <a:lnTo>
                  <a:pt x="6026956" y="7659243"/>
                </a:lnTo>
                <a:close/>
              </a:path>
              <a:path w="9415145" h="8568690">
                <a:moveTo>
                  <a:pt x="5961098" y="7629086"/>
                </a:moveTo>
                <a:lnTo>
                  <a:pt x="5914188" y="7640395"/>
                </a:lnTo>
                <a:lnTo>
                  <a:pt x="5884032" y="7670970"/>
                </a:lnTo>
                <a:lnTo>
                  <a:pt x="5912093" y="7686048"/>
                </a:lnTo>
                <a:lnTo>
                  <a:pt x="5920392" y="7674321"/>
                </a:lnTo>
                <a:lnTo>
                  <a:pt x="5931046" y="7665944"/>
                </a:lnTo>
                <a:lnTo>
                  <a:pt x="5944056" y="7660918"/>
                </a:lnTo>
                <a:lnTo>
                  <a:pt x="5959422" y="7659243"/>
                </a:lnTo>
                <a:lnTo>
                  <a:pt x="6026956" y="7659243"/>
                </a:lnTo>
                <a:lnTo>
                  <a:pt x="6022850" y="7652908"/>
                </a:lnTo>
                <a:lnTo>
                  <a:pt x="6013871" y="7644584"/>
                </a:lnTo>
                <a:lnTo>
                  <a:pt x="6002876" y="7637804"/>
                </a:lnTo>
                <a:lnTo>
                  <a:pt x="5990416" y="7632961"/>
                </a:lnTo>
                <a:lnTo>
                  <a:pt x="5976490" y="7630055"/>
                </a:lnTo>
                <a:lnTo>
                  <a:pt x="5961098" y="7629086"/>
                </a:lnTo>
                <a:close/>
              </a:path>
              <a:path w="9415145" h="8568690">
                <a:moveTo>
                  <a:pt x="6357591" y="7763533"/>
                </a:moveTo>
                <a:lnTo>
                  <a:pt x="6320314" y="7763533"/>
                </a:lnTo>
                <a:lnTo>
                  <a:pt x="6320314" y="7851069"/>
                </a:lnTo>
                <a:lnTo>
                  <a:pt x="6357591" y="7851069"/>
                </a:lnTo>
                <a:lnTo>
                  <a:pt x="6357591" y="7763533"/>
                </a:lnTo>
                <a:close/>
              </a:path>
              <a:path w="9415145" h="8568690">
                <a:moveTo>
                  <a:pt x="6226495" y="7632437"/>
                </a:moveTo>
                <a:lnTo>
                  <a:pt x="6189638" y="7632437"/>
                </a:lnTo>
                <a:lnTo>
                  <a:pt x="6189638" y="7701126"/>
                </a:lnTo>
                <a:lnTo>
                  <a:pt x="6194193" y="7733743"/>
                </a:lnTo>
                <a:lnTo>
                  <a:pt x="6207857" y="7757040"/>
                </a:lnTo>
                <a:lnTo>
                  <a:pt x="6230631" y="7771019"/>
                </a:lnTo>
                <a:lnTo>
                  <a:pt x="6262515" y="7775679"/>
                </a:lnTo>
                <a:lnTo>
                  <a:pt x="6278221" y="7774920"/>
                </a:lnTo>
                <a:lnTo>
                  <a:pt x="6293090" y="7772642"/>
                </a:lnTo>
                <a:lnTo>
                  <a:pt x="6307121" y="7768847"/>
                </a:lnTo>
                <a:lnTo>
                  <a:pt x="6320314" y="7763533"/>
                </a:lnTo>
                <a:lnTo>
                  <a:pt x="6357591" y="7763533"/>
                </a:lnTo>
                <a:lnTo>
                  <a:pt x="6357591" y="7746779"/>
                </a:lnTo>
                <a:lnTo>
                  <a:pt x="6272148" y="7746779"/>
                </a:lnTo>
                <a:lnTo>
                  <a:pt x="6261023" y="7746020"/>
                </a:lnTo>
                <a:lnTo>
                  <a:pt x="6229217" y="7718927"/>
                </a:lnTo>
                <a:lnTo>
                  <a:pt x="6226495" y="7696100"/>
                </a:lnTo>
                <a:lnTo>
                  <a:pt x="6226495" y="7632437"/>
                </a:lnTo>
                <a:close/>
              </a:path>
              <a:path w="9415145" h="8568690">
                <a:moveTo>
                  <a:pt x="6357591" y="7632437"/>
                </a:moveTo>
                <a:lnTo>
                  <a:pt x="6320314" y="7632437"/>
                </a:lnTo>
                <a:lnTo>
                  <a:pt x="6320314" y="7735889"/>
                </a:lnTo>
                <a:lnTo>
                  <a:pt x="6314730" y="7739240"/>
                </a:lnTo>
                <a:lnTo>
                  <a:pt x="6272148" y="7746779"/>
                </a:lnTo>
                <a:lnTo>
                  <a:pt x="6357591" y="7746779"/>
                </a:lnTo>
                <a:lnTo>
                  <a:pt x="6357591" y="7632437"/>
                </a:lnTo>
                <a:close/>
              </a:path>
              <a:path w="9415145" h="8568690">
                <a:moveTo>
                  <a:pt x="6493437" y="7719555"/>
                </a:moveTo>
                <a:lnTo>
                  <a:pt x="6444852" y="7727932"/>
                </a:lnTo>
                <a:lnTo>
                  <a:pt x="6411764" y="7751805"/>
                </a:lnTo>
                <a:lnTo>
                  <a:pt x="6400037" y="7787825"/>
                </a:lnTo>
                <a:lnTo>
                  <a:pt x="6400639" y="7797040"/>
                </a:lnTo>
                <a:lnTo>
                  <a:pt x="6421188" y="7835782"/>
                </a:lnTo>
                <a:lnTo>
                  <a:pt x="6464826" y="7854708"/>
                </a:lnTo>
                <a:lnTo>
                  <a:pt x="6475428" y="7855258"/>
                </a:lnTo>
                <a:lnTo>
                  <a:pt x="6486762" y="7854630"/>
                </a:lnTo>
                <a:lnTo>
                  <a:pt x="6532049" y="7839656"/>
                </a:lnTo>
                <a:lnTo>
                  <a:pt x="6548164" y="7827615"/>
                </a:lnTo>
                <a:lnTo>
                  <a:pt x="6485061" y="7827615"/>
                </a:lnTo>
                <a:lnTo>
                  <a:pt x="6477208" y="7827222"/>
                </a:lnTo>
                <a:lnTo>
                  <a:pt x="6440664" y="7805416"/>
                </a:lnTo>
                <a:lnTo>
                  <a:pt x="6435219" y="7791874"/>
                </a:lnTo>
                <a:lnTo>
                  <a:pt x="6435334" y="7783916"/>
                </a:lnTo>
                <a:lnTo>
                  <a:pt x="6461841" y="7749789"/>
                </a:lnTo>
                <a:lnTo>
                  <a:pt x="6498044" y="7743428"/>
                </a:lnTo>
                <a:lnTo>
                  <a:pt x="6590188" y="7743428"/>
                </a:lnTo>
                <a:lnTo>
                  <a:pt x="6590188" y="7728769"/>
                </a:lnTo>
                <a:lnTo>
                  <a:pt x="6553331" y="7728769"/>
                </a:lnTo>
                <a:lnTo>
                  <a:pt x="6546813" y="7726623"/>
                </a:lnTo>
                <a:lnTo>
                  <a:pt x="6539823" y="7724790"/>
                </a:lnTo>
                <a:lnTo>
                  <a:pt x="6500872" y="7719712"/>
                </a:lnTo>
                <a:lnTo>
                  <a:pt x="6493437" y="7719555"/>
                </a:lnTo>
                <a:close/>
              </a:path>
              <a:path w="9415145" h="8568690">
                <a:moveTo>
                  <a:pt x="6590188" y="7816724"/>
                </a:moveTo>
                <a:lnTo>
                  <a:pt x="6558357" y="7816724"/>
                </a:lnTo>
                <a:lnTo>
                  <a:pt x="6559195" y="7830546"/>
                </a:lnTo>
                <a:lnTo>
                  <a:pt x="6577344" y="7852744"/>
                </a:lnTo>
                <a:lnTo>
                  <a:pt x="6587675" y="7852744"/>
                </a:lnTo>
                <a:lnTo>
                  <a:pt x="6589769" y="7852605"/>
                </a:lnTo>
                <a:lnTo>
                  <a:pt x="6592282" y="7852326"/>
                </a:lnTo>
                <a:lnTo>
                  <a:pt x="6595075" y="7852046"/>
                </a:lnTo>
                <a:lnTo>
                  <a:pt x="6598286" y="7851628"/>
                </a:lnTo>
                <a:lnTo>
                  <a:pt x="6601915" y="7851069"/>
                </a:lnTo>
                <a:lnTo>
                  <a:pt x="6601915" y="7822589"/>
                </a:lnTo>
                <a:lnTo>
                  <a:pt x="6594097" y="7822309"/>
                </a:lnTo>
                <a:lnTo>
                  <a:pt x="6590188" y="7817842"/>
                </a:lnTo>
                <a:lnTo>
                  <a:pt x="6590188" y="7816724"/>
                </a:lnTo>
                <a:close/>
              </a:path>
              <a:path w="9415145" h="8568690">
                <a:moveTo>
                  <a:pt x="6590188" y="7743428"/>
                </a:moveTo>
                <a:lnTo>
                  <a:pt x="6498044" y="7743428"/>
                </a:lnTo>
                <a:lnTo>
                  <a:pt x="6512180" y="7744083"/>
                </a:lnTo>
                <a:lnTo>
                  <a:pt x="6526107" y="7746046"/>
                </a:lnTo>
                <a:lnTo>
                  <a:pt x="6539824" y="7749318"/>
                </a:lnTo>
                <a:lnTo>
                  <a:pt x="6553331" y="7753899"/>
                </a:lnTo>
                <a:lnTo>
                  <a:pt x="6553331" y="7783916"/>
                </a:lnTo>
                <a:lnTo>
                  <a:pt x="6525085" y="7817144"/>
                </a:lnTo>
                <a:lnTo>
                  <a:pt x="6485061" y="7827615"/>
                </a:lnTo>
                <a:lnTo>
                  <a:pt x="6548164" y="7827615"/>
                </a:lnTo>
                <a:lnTo>
                  <a:pt x="6550687" y="7825415"/>
                </a:lnTo>
                <a:lnTo>
                  <a:pt x="6558357" y="7816724"/>
                </a:lnTo>
                <a:lnTo>
                  <a:pt x="6590188" y="7816724"/>
                </a:lnTo>
                <a:lnTo>
                  <a:pt x="6590188" y="7743428"/>
                </a:lnTo>
                <a:close/>
              </a:path>
              <a:path w="9415145" h="8568690">
                <a:moveTo>
                  <a:pt x="6571517" y="7658824"/>
                </a:moveTo>
                <a:lnTo>
                  <a:pt x="6495532" y="7658824"/>
                </a:lnTo>
                <a:lnTo>
                  <a:pt x="6508568" y="7659740"/>
                </a:lnTo>
                <a:lnTo>
                  <a:pt x="6520033" y="7662489"/>
                </a:lnTo>
                <a:lnTo>
                  <a:pt x="6549562" y="7690446"/>
                </a:lnTo>
                <a:lnTo>
                  <a:pt x="6553331" y="7712853"/>
                </a:lnTo>
                <a:lnTo>
                  <a:pt x="6553331" y="7728769"/>
                </a:lnTo>
                <a:lnTo>
                  <a:pt x="6590188" y="7728769"/>
                </a:lnTo>
                <a:lnTo>
                  <a:pt x="6590188" y="7716623"/>
                </a:lnTo>
                <a:lnTo>
                  <a:pt x="6588670" y="7697042"/>
                </a:lnTo>
                <a:lnTo>
                  <a:pt x="6584115" y="7679766"/>
                </a:lnTo>
                <a:lnTo>
                  <a:pt x="6576524" y="7664792"/>
                </a:lnTo>
                <a:lnTo>
                  <a:pt x="6571517" y="7658824"/>
                </a:lnTo>
                <a:close/>
              </a:path>
              <a:path w="9415145" h="8568690">
                <a:moveTo>
                  <a:pt x="6499719" y="7628668"/>
                </a:moveTo>
                <a:lnTo>
                  <a:pt x="6455323" y="7636206"/>
                </a:lnTo>
                <a:lnTo>
                  <a:pt x="6412602" y="7657986"/>
                </a:lnTo>
                <a:lnTo>
                  <a:pt x="6426005" y="7683954"/>
                </a:lnTo>
                <a:lnTo>
                  <a:pt x="6435088" y="7678247"/>
                </a:lnTo>
                <a:lnTo>
                  <a:pt x="6443910" y="7673274"/>
                </a:lnTo>
                <a:lnTo>
                  <a:pt x="6486605" y="7659243"/>
                </a:lnTo>
                <a:lnTo>
                  <a:pt x="6495532" y="7658824"/>
                </a:lnTo>
                <a:lnTo>
                  <a:pt x="6571517" y="7658824"/>
                </a:lnTo>
                <a:lnTo>
                  <a:pt x="6565896" y="7652122"/>
                </a:lnTo>
                <a:lnTo>
                  <a:pt x="6552650" y="7641861"/>
                </a:lnTo>
                <a:lnTo>
                  <a:pt x="6537205" y="7634531"/>
                </a:lnTo>
                <a:lnTo>
                  <a:pt x="6519562" y="7630134"/>
                </a:lnTo>
                <a:lnTo>
                  <a:pt x="6499719" y="7628668"/>
                </a:lnTo>
                <a:close/>
              </a:path>
              <a:path w="9415145" h="8568690">
                <a:moveTo>
                  <a:pt x="6745455" y="7628668"/>
                </a:moveTo>
                <a:lnTo>
                  <a:pt x="6700299" y="7637385"/>
                </a:lnTo>
                <a:lnTo>
                  <a:pt x="6664934" y="7661860"/>
                </a:lnTo>
                <a:lnTo>
                  <a:pt x="6642238" y="7697906"/>
                </a:lnTo>
                <a:lnTo>
                  <a:pt x="6634464" y="7741335"/>
                </a:lnTo>
                <a:lnTo>
                  <a:pt x="6635354" y="7756334"/>
                </a:lnTo>
                <a:lnTo>
                  <a:pt x="6648704" y="7797877"/>
                </a:lnTo>
                <a:lnTo>
                  <a:pt x="6676190" y="7831175"/>
                </a:lnTo>
                <a:lnTo>
                  <a:pt x="6715090" y="7851383"/>
                </a:lnTo>
                <a:lnTo>
                  <a:pt x="6745874" y="7855258"/>
                </a:lnTo>
                <a:lnTo>
                  <a:pt x="6761921" y="7854289"/>
                </a:lnTo>
                <a:lnTo>
                  <a:pt x="6804092" y="7839760"/>
                </a:lnTo>
                <a:lnTo>
                  <a:pt x="6824342" y="7823426"/>
                </a:lnTo>
                <a:lnTo>
                  <a:pt x="6745036" y="7823426"/>
                </a:lnTo>
                <a:lnTo>
                  <a:pt x="6735194" y="7822745"/>
                </a:lnTo>
                <a:lnTo>
                  <a:pt x="6700404" y="7806621"/>
                </a:lnTo>
                <a:lnTo>
                  <a:pt x="6677578" y="7773532"/>
                </a:lnTo>
                <a:lnTo>
                  <a:pt x="6672159" y="7741335"/>
                </a:lnTo>
                <a:lnTo>
                  <a:pt x="6672761" y="7729947"/>
                </a:lnTo>
                <a:lnTo>
                  <a:pt x="6687028" y="7691153"/>
                </a:lnTo>
                <a:lnTo>
                  <a:pt x="6716346" y="7666389"/>
                </a:lnTo>
                <a:lnTo>
                  <a:pt x="6744618" y="7660499"/>
                </a:lnTo>
                <a:lnTo>
                  <a:pt x="6823066" y="7660499"/>
                </a:lnTo>
                <a:lnTo>
                  <a:pt x="6822730" y="7660080"/>
                </a:lnTo>
                <a:lnTo>
                  <a:pt x="6789119" y="7636913"/>
                </a:lnTo>
                <a:lnTo>
                  <a:pt x="6761057" y="7629584"/>
                </a:lnTo>
                <a:lnTo>
                  <a:pt x="6745455" y="7628668"/>
                </a:lnTo>
                <a:close/>
              </a:path>
              <a:path w="9415145" h="8568690">
                <a:moveTo>
                  <a:pt x="6803254" y="7789500"/>
                </a:moveTo>
                <a:lnTo>
                  <a:pt x="6769747" y="7818819"/>
                </a:lnTo>
                <a:lnTo>
                  <a:pt x="6761929" y="7821890"/>
                </a:lnTo>
                <a:lnTo>
                  <a:pt x="6753692" y="7823426"/>
                </a:lnTo>
                <a:lnTo>
                  <a:pt x="6824342" y="7823426"/>
                </a:lnTo>
                <a:lnTo>
                  <a:pt x="6825662" y="7822170"/>
                </a:lnTo>
                <a:lnTo>
                  <a:pt x="6833463" y="7811803"/>
                </a:lnTo>
                <a:lnTo>
                  <a:pt x="6839274" y="7800390"/>
                </a:lnTo>
                <a:lnTo>
                  <a:pt x="6803254" y="7789500"/>
                </a:lnTo>
                <a:close/>
              </a:path>
              <a:path w="9415145" h="8568690">
                <a:moveTo>
                  <a:pt x="6823066" y="7660499"/>
                </a:moveTo>
                <a:lnTo>
                  <a:pt x="6744618" y="7660499"/>
                </a:lnTo>
                <a:lnTo>
                  <a:pt x="6753622" y="7661049"/>
                </a:lnTo>
                <a:lnTo>
                  <a:pt x="6762208" y="7662698"/>
                </a:lnTo>
                <a:lnTo>
                  <a:pt x="6796972" y="7685865"/>
                </a:lnTo>
                <a:lnTo>
                  <a:pt x="6801579" y="7693168"/>
                </a:lnTo>
                <a:lnTo>
                  <a:pt x="6837599" y="7681860"/>
                </a:lnTo>
                <a:lnTo>
                  <a:pt x="6830950" y="7670342"/>
                </a:lnTo>
                <a:lnTo>
                  <a:pt x="6823066" y="7660499"/>
                </a:lnTo>
                <a:close/>
              </a:path>
              <a:path w="9415145" h="8568690">
                <a:moveTo>
                  <a:pt x="6974486" y="7628668"/>
                </a:moveTo>
                <a:lnTo>
                  <a:pt x="6930116" y="7637620"/>
                </a:lnTo>
                <a:lnTo>
                  <a:pt x="6895012" y="7662698"/>
                </a:lnTo>
                <a:lnTo>
                  <a:pt x="6872107" y="7699136"/>
                </a:lnTo>
                <a:lnTo>
                  <a:pt x="6864357" y="7741753"/>
                </a:lnTo>
                <a:lnTo>
                  <a:pt x="6864357" y="7742591"/>
                </a:lnTo>
                <a:lnTo>
                  <a:pt x="6872107" y="7785050"/>
                </a:lnTo>
                <a:lnTo>
                  <a:pt x="6894698" y="7821437"/>
                </a:lnTo>
                <a:lnTo>
                  <a:pt x="6929723" y="7846541"/>
                </a:lnTo>
                <a:lnTo>
                  <a:pt x="6974486" y="7855258"/>
                </a:lnTo>
                <a:lnTo>
                  <a:pt x="6990507" y="7854289"/>
                </a:lnTo>
                <a:lnTo>
                  <a:pt x="7032285" y="7839760"/>
                </a:lnTo>
                <a:lnTo>
                  <a:pt x="7052173" y="7823426"/>
                </a:lnTo>
                <a:lnTo>
                  <a:pt x="6974486" y="7823426"/>
                </a:lnTo>
                <a:lnTo>
                  <a:pt x="6964670" y="7822772"/>
                </a:lnTo>
                <a:lnTo>
                  <a:pt x="6923283" y="7800181"/>
                </a:lnTo>
                <a:lnTo>
                  <a:pt x="6904436" y="7764161"/>
                </a:lnTo>
                <a:lnTo>
                  <a:pt x="6902027" y="7742591"/>
                </a:lnTo>
                <a:lnTo>
                  <a:pt x="6902629" y="7731361"/>
                </a:lnTo>
                <a:lnTo>
                  <a:pt x="6917079" y="7692383"/>
                </a:lnTo>
                <a:lnTo>
                  <a:pt x="6946450" y="7666860"/>
                </a:lnTo>
                <a:lnTo>
                  <a:pt x="6974486" y="7660499"/>
                </a:lnTo>
                <a:lnTo>
                  <a:pt x="7051805" y="7660499"/>
                </a:lnTo>
                <a:lnTo>
                  <a:pt x="7043725" y="7652986"/>
                </a:lnTo>
                <a:lnTo>
                  <a:pt x="7031867" y="7644584"/>
                </a:lnTo>
                <a:lnTo>
                  <a:pt x="7019014" y="7637620"/>
                </a:lnTo>
                <a:lnTo>
                  <a:pt x="7005166" y="7632647"/>
                </a:lnTo>
                <a:lnTo>
                  <a:pt x="6990324" y="7629662"/>
                </a:lnTo>
                <a:lnTo>
                  <a:pt x="6974486" y="7628668"/>
                </a:lnTo>
                <a:close/>
              </a:path>
              <a:path w="9415145" h="8568690">
                <a:moveTo>
                  <a:pt x="7051805" y="7660499"/>
                </a:moveTo>
                <a:lnTo>
                  <a:pt x="6974486" y="7660499"/>
                </a:lnTo>
                <a:lnTo>
                  <a:pt x="6984303" y="7661180"/>
                </a:lnTo>
                <a:lnTo>
                  <a:pt x="6993648" y="7663222"/>
                </a:lnTo>
                <a:lnTo>
                  <a:pt x="7025898" y="7684163"/>
                </a:lnTo>
                <a:lnTo>
                  <a:pt x="7044850" y="7720183"/>
                </a:lnTo>
                <a:lnTo>
                  <a:pt x="7047363" y="7741753"/>
                </a:lnTo>
                <a:lnTo>
                  <a:pt x="7046735" y="7752826"/>
                </a:lnTo>
                <a:lnTo>
                  <a:pt x="7032050" y="7791961"/>
                </a:lnTo>
                <a:lnTo>
                  <a:pt x="7002522" y="7817301"/>
                </a:lnTo>
                <a:lnTo>
                  <a:pt x="6974486" y="7823426"/>
                </a:lnTo>
                <a:lnTo>
                  <a:pt x="7052173" y="7823426"/>
                </a:lnTo>
                <a:lnTo>
                  <a:pt x="7077048" y="7785050"/>
                </a:lnTo>
                <a:lnTo>
                  <a:pt x="7085034" y="7742591"/>
                </a:lnTo>
                <a:lnTo>
                  <a:pt x="7085034" y="7741753"/>
                </a:lnTo>
                <a:lnTo>
                  <a:pt x="7084169" y="7727198"/>
                </a:lnTo>
                <a:lnTo>
                  <a:pt x="7070818" y="7686048"/>
                </a:lnTo>
                <a:lnTo>
                  <a:pt x="7054170" y="7662698"/>
                </a:lnTo>
                <a:lnTo>
                  <a:pt x="7051805" y="7660499"/>
                </a:lnTo>
                <a:close/>
              </a:path>
              <a:path w="9415145" h="8568690">
                <a:moveTo>
                  <a:pt x="7167415" y="7632437"/>
                </a:moveTo>
                <a:lnTo>
                  <a:pt x="7129301" y="7632437"/>
                </a:lnTo>
                <a:lnTo>
                  <a:pt x="7129301" y="7851069"/>
                </a:lnTo>
                <a:lnTo>
                  <a:pt x="7164483" y="7851069"/>
                </a:lnTo>
                <a:lnTo>
                  <a:pt x="7164483" y="7685629"/>
                </a:lnTo>
                <a:lnTo>
                  <a:pt x="7197589" y="7685629"/>
                </a:lnTo>
                <a:lnTo>
                  <a:pt x="7167415" y="7632437"/>
                </a:lnTo>
                <a:close/>
              </a:path>
              <a:path w="9415145" h="8568690">
                <a:moveTo>
                  <a:pt x="7367619" y="7685629"/>
                </a:moveTo>
                <a:lnTo>
                  <a:pt x="7332437" y="7685629"/>
                </a:lnTo>
                <a:lnTo>
                  <a:pt x="7332437" y="7851069"/>
                </a:lnTo>
                <a:lnTo>
                  <a:pt x="7367619" y="7851069"/>
                </a:lnTo>
                <a:lnTo>
                  <a:pt x="7367619" y="7685629"/>
                </a:lnTo>
                <a:close/>
              </a:path>
              <a:path w="9415145" h="8568690">
                <a:moveTo>
                  <a:pt x="7197589" y="7685629"/>
                </a:moveTo>
                <a:lnTo>
                  <a:pt x="7164483" y="7685629"/>
                </a:lnTo>
                <a:lnTo>
                  <a:pt x="7236942" y="7812118"/>
                </a:lnTo>
                <a:lnTo>
                  <a:pt x="7260397" y="7812118"/>
                </a:lnTo>
                <a:lnTo>
                  <a:pt x="7281150" y="7775679"/>
                </a:lnTo>
                <a:lnTo>
                  <a:pt x="7248670" y="7775679"/>
                </a:lnTo>
                <a:lnTo>
                  <a:pt x="7197589" y="7685629"/>
                </a:lnTo>
                <a:close/>
              </a:path>
              <a:path w="9415145" h="8568690">
                <a:moveTo>
                  <a:pt x="7367619" y="7632437"/>
                </a:moveTo>
                <a:lnTo>
                  <a:pt x="7330342" y="7632437"/>
                </a:lnTo>
                <a:lnTo>
                  <a:pt x="7248670" y="7775679"/>
                </a:lnTo>
                <a:lnTo>
                  <a:pt x="7281150" y="7775679"/>
                </a:lnTo>
                <a:lnTo>
                  <a:pt x="7332437" y="7685629"/>
                </a:lnTo>
                <a:lnTo>
                  <a:pt x="7367619" y="7685629"/>
                </a:lnTo>
                <a:lnTo>
                  <a:pt x="7367619" y="7632437"/>
                </a:lnTo>
                <a:close/>
              </a:path>
              <a:path w="9415145" h="8568690">
                <a:moveTo>
                  <a:pt x="7458909" y="7804160"/>
                </a:moveTo>
                <a:lnTo>
                  <a:pt x="7424145" y="7804160"/>
                </a:lnTo>
                <a:lnTo>
                  <a:pt x="7424145" y="7847718"/>
                </a:lnTo>
                <a:lnTo>
                  <a:pt x="7436710" y="7847718"/>
                </a:lnTo>
                <a:lnTo>
                  <a:pt x="7428334" y="7884995"/>
                </a:lnTo>
                <a:lnTo>
                  <a:pt x="7446343" y="7884995"/>
                </a:lnTo>
                <a:lnTo>
                  <a:pt x="7458909" y="7847718"/>
                </a:lnTo>
                <a:lnTo>
                  <a:pt x="7458909" y="7804160"/>
                </a:lnTo>
                <a:close/>
              </a:path>
              <a:path w="9415145" h="8568690">
                <a:moveTo>
                  <a:pt x="58636" y="8260690"/>
                </a:moveTo>
                <a:lnTo>
                  <a:pt x="21779" y="8260690"/>
                </a:lnTo>
                <a:lnTo>
                  <a:pt x="21779" y="8479322"/>
                </a:lnTo>
                <a:lnTo>
                  <a:pt x="58636" y="8479322"/>
                </a:lnTo>
                <a:lnTo>
                  <a:pt x="58636" y="8383828"/>
                </a:lnTo>
                <a:lnTo>
                  <a:pt x="209417" y="8383828"/>
                </a:lnTo>
                <a:lnTo>
                  <a:pt x="209417" y="8351159"/>
                </a:lnTo>
                <a:lnTo>
                  <a:pt x="58636" y="8351159"/>
                </a:lnTo>
                <a:lnTo>
                  <a:pt x="58636" y="8260690"/>
                </a:lnTo>
                <a:close/>
              </a:path>
              <a:path w="9415145" h="8568690">
                <a:moveTo>
                  <a:pt x="209417" y="8383828"/>
                </a:moveTo>
                <a:lnTo>
                  <a:pt x="172560" y="8383828"/>
                </a:lnTo>
                <a:lnTo>
                  <a:pt x="172560" y="8479322"/>
                </a:lnTo>
                <a:lnTo>
                  <a:pt x="209417" y="8479322"/>
                </a:lnTo>
                <a:lnTo>
                  <a:pt x="209417" y="8383828"/>
                </a:lnTo>
                <a:close/>
              </a:path>
              <a:path w="9415145" h="8568690">
                <a:moveTo>
                  <a:pt x="209417" y="8260690"/>
                </a:moveTo>
                <a:lnTo>
                  <a:pt x="172560" y="8260690"/>
                </a:lnTo>
                <a:lnTo>
                  <a:pt x="172560" y="8351159"/>
                </a:lnTo>
                <a:lnTo>
                  <a:pt x="209417" y="8351159"/>
                </a:lnTo>
                <a:lnTo>
                  <a:pt x="209417" y="8260690"/>
                </a:lnTo>
                <a:close/>
              </a:path>
              <a:path w="9415145" h="8568690">
                <a:moveTo>
                  <a:pt x="345064" y="8347808"/>
                </a:moveTo>
                <a:lnTo>
                  <a:pt x="296479" y="8356185"/>
                </a:lnTo>
                <a:lnTo>
                  <a:pt x="263391" y="8380059"/>
                </a:lnTo>
                <a:lnTo>
                  <a:pt x="251664" y="8416078"/>
                </a:lnTo>
                <a:lnTo>
                  <a:pt x="252266" y="8425293"/>
                </a:lnTo>
                <a:lnTo>
                  <a:pt x="272815" y="8464035"/>
                </a:lnTo>
                <a:lnTo>
                  <a:pt x="316453" y="8482961"/>
                </a:lnTo>
                <a:lnTo>
                  <a:pt x="327054" y="8483511"/>
                </a:lnTo>
                <a:lnTo>
                  <a:pt x="338389" y="8482883"/>
                </a:lnTo>
                <a:lnTo>
                  <a:pt x="383676" y="8467909"/>
                </a:lnTo>
                <a:lnTo>
                  <a:pt x="399791" y="8455868"/>
                </a:lnTo>
                <a:lnTo>
                  <a:pt x="336688" y="8455868"/>
                </a:lnTo>
                <a:lnTo>
                  <a:pt x="328834" y="8455475"/>
                </a:lnTo>
                <a:lnTo>
                  <a:pt x="292291" y="8433669"/>
                </a:lnTo>
                <a:lnTo>
                  <a:pt x="286846" y="8420127"/>
                </a:lnTo>
                <a:lnTo>
                  <a:pt x="286961" y="8412169"/>
                </a:lnTo>
                <a:lnTo>
                  <a:pt x="313468" y="8378042"/>
                </a:lnTo>
                <a:lnTo>
                  <a:pt x="349671" y="8371681"/>
                </a:lnTo>
                <a:lnTo>
                  <a:pt x="441815" y="8371681"/>
                </a:lnTo>
                <a:lnTo>
                  <a:pt x="441815" y="8357022"/>
                </a:lnTo>
                <a:lnTo>
                  <a:pt x="404958" y="8357022"/>
                </a:lnTo>
                <a:lnTo>
                  <a:pt x="398440" y="8354876"/>
                </a:lnTo>
                <a:lnTo>
                  <a:pt x="391450" y="8353044"/>
                </a:lnTo>
                <a:lnTo>
                  <a:pt x="352499" y="8347965"/>
                </a:lnTo>
                <a:lnTo>
                  <a:pt x="345064" y="8347808"/>
                </a:lnTo>
                <a:close/>
              </a:path>
              <a:path w="9415145" h="8568690">
                <a:moveTo>
                  <a:pt x="441815" y="8444978"/>
                </a:moveTo>
                <a:lnTo>
                  <a:pt x="409984" y="8444978"/>
                </a:lnTo>
                <a:lnTo>
                  <a:pt x="410821" y="8458799"/>
                </a:lnTo>
                <a:lnTo>
                  <a:pt x="428971" y="8480997"/>
                </a:lnTo>
                <a:lnTo>
                  <a:pt x="439302" y="8480997"/>
                </a:lnTo>
                <a:lnTo>
                  <a:pt x="441396" y="8480858"/>
                </a:lnTo>
                <a:lnTo>
                  <a:pt x="443909" y="8480579"/>
                </a:lnTo>
                <a:lnTo>
                  <a:pt x="446702" y="8480300"/>
                </a:lnTo>
                <a:lnTo>
                  <a:pt x="449913" y="8479881"/>
                </a:lnTo>
                <a:lnTo>
                  <a:pt x="453543" y="8479322"/>
                </a:lnTo>
                <a:lnTo>
                  <a:pt x="453543" y="8450842"/>
                </a:lnTo>
                <a:lnTo>
                  <a:pt x="445724" y="8450563"/>
                </a:lnTo>
                <a:lnTo>
                  <a:pt x="441815" y="8446095"/>
                </a:lnTo>
                <a:lnTo>
                  <a:pt x="441815" y="8444978"/>
                </a:lnTo>
                <a:close/>
              </a:path>
              <a:path w="9415145" h="8568690">
                <a:moveTo>
                  <a:pt x="441815" y="8371681"/>
                </a:moveTo>
                <a:lnTo>
                  <a:pt x="349671" y="8371681"/>
                </a:lnTo>
                <a:lnTo>
                  <a:pt x="363807" y="8372336"/>
                </a:lnTo>
                <a:lnTo>
                  <a:pt x="377733" y="8374299"/>
                </a:lnTo>
                <a:lnTo>
                  <a:pt x="391450" y="8377571"/>
                </a:lnTo>
                <a:lnTo>
                  <a:pt x="404958" y="8382152"/>
                </a:lnTo>
                <a:lnTo>
                  <a:pt x="404958" y="8412169"/>
                </a:lnTo>
                <a:lnTo>
                  <a:pt x="376713" y="8445397"/>
                </a:lnTo>
                <a:lnTo>
                  <a:pt x="336688" y="8455868"/>
                </a:lnTo>
                <a:lnTo>
                  <a:pt x="399791" y="8455868"/>
                </a:lnTo>
                <a:lnTo>
                  <a:pt x="402314" y="8453668"/>
                </a:lnTo>
                <a:lnTo>
                  <a:pt x="409984" y="8444978"/>
                </a:lnTo>
                <a:lnTo>
                  <a:pt x="441815" y="8444978"/>
                </a:lnTo>
                <a:lnTo>
                  <a:pt x="441815" y="8371681"/>
                </a:lnTo>
                <a:close/>
              </a:path>
              <a:path w="9415145" h="8568690">
                <a:moveTo>
                  <a:pt x="423144" y="8287077"/>
                </a:moveTo>
                <a:lnTo>
                  <a:pt x="347158" y="8287077"/>
                </a:lnTo>
                <a:lnTo>
                  <a:pt x="360195" y="8287993"/>
                </a:lnTo>
                <a:lnTo>
                  <a:pt x="371660" y="8290742"/>
                </a:lnTo>
                <a:lnTo>
                  <a:pt x="401188" y="8318699"/>
                </a:lnTo>
                <a:lnTo>
                  <a:pt x="404958" y="8341107"/>
                </a:lnTo>
                <a:lnTo>
                  <a:pt x="404958" y="8357022"/>
                </a:lnTo>
                <a:lnTo>
                  <a:pt x="441815" y="8357022"/>
                </a:lnTo>
                <a:lnTo>
                  <a:pt x="441815" y="8344876"/>
                </a:lnTo>
                <a:lnTo>
                  <a:pt x="440297" y="8325296"/>
                </a:lnTo>
                <a:lnTo>
                  <a:pt x="435742" y="8308019"/>
                </a:lnTo>
                <a:lnTo>
                  <a:pt x="428151" y="8293045"/>
                </a:lnTo>
                <a:lnTo>
                  <a:pt x="423144" y="8287077"/>
                </a:lnTo>
                <a:close/>
              </a:path>
              <a:path w="9415145" h="8568690">
                <a:moveTo>
                  <a:pt x="351347" y="8256921"/>
                </a:moveTo>
                <a:lnTo>
                  <a:pt x="306950" y="8264460"/>
                </a:lnTo>
                <a:lnTo>
                  <a:pt x="264229" y="8286239"/>
                </a:lnTo>
                <a:lnTo>
                  <a:pt x="277632" y="8312207"/>
                </a:lnTo>
                <a:lnTo>
                  <a:pt x="286715" y="8306500"/>
                </a:lnTo>
                <a:lnTo>
                  <a:pt x="295537" y="8301527"/>
                </a:lnTo>
                <a:lnTo>
                  <a:pt x="338232" y="8287496"/>
                </a:lnTo>
                <a:lnTo>
                  <a:pt x="347158" y="8287077"/>
                </a:lnTo>
                <a:lnTo>
                  <a:pt x="423144" y="8287077"/>
                </a:lnTo>
                <a:lnTo>
                  <a:pt x="417523" y="8280376"/>
                </a:lnTo>
                <a:lnTo>
                  <a:pt x="404277" y="8270114"/>
                </a:lnTo>
                <a:lnTo>
                  <a:pt x="388833" y="8262784"/>
                </a:lnTo>
                <a:lnTo>
                  <a:pt x="371189" y="8258387"/>
                </a:lnTo>
                <a:lnTo>
                  <a:pt x="351347" y="8256921"/>
                </a:lnTo>
                <a:close/>
              </a:path>
              <a:path w="9415145" h="8568690">
                <a:moveTo>
                  <a:pt x="681687" y="8260690"/>
                </a:moveTo>
                <a:lnTo>
                  <a:pt x="500331" y="8260690"/>
                </a:lnTo>
                <a:lnTo>
                  <a:pt x="500331" y="8479322"/>
                </a:lnTo>
                <a:lnTo>
                  <a:pt x="537189" y="8479322"/>
                </a:lnTo>
                <a:lnTo>
                  <a:pt x="537189" y="8293359"/>
                </a:lnTo>
                <a:lnTo>
                  <a:pt x="681687" y="8293359"/>
                </a:lnTo>
                <a:lnTo>
                  <a:pt x="681687" y="8260690"/>
                </a:lnTo>
                <a:close/>
              </a:path>
              <a:path w="9415145" h="8568690">
                <a:moveTo>
                  <a:pt x="681687" y="8293359"/>
                </a:moveTo>
                <a:lnTo>
                  <a:pt x="644829" y="8293359"/>
                </a:lnTo>
                <a:lnTo>
                  <a:pt x="644829" y="8479322"/>
                </a:lnTo>
                <a:lnTo>
                  <a:pt x="681687" y="8479322"/>
                </a:lnTo>
                <a:lnTo>
                  <a:pt x="681687" y="8293359"/>
                </a:lnTo>
                <a:close/>
              </a:path>
              <a:path w="9415145" h="8568690">
                <a:moveTo>
                  <a:pt x="773922" y="8260690"/>
                </a:moveTo>
                <a:lnTo>
                  <a:pt x="741253" y="8260690"/>
                </a:lnTo>
                <a:lnTo>
                  <a:pt x="741253" y="8568534"/>
                </a:lnTo>
                <a:lnTo>
                  <a:pt x="778111" y="8568534"/>
                </a:lnTo>
                <a:lnTo>
                  <a:pt x="778111" y="8436182"/>
                </a:lnTo>
                <a:lnTo>
                  <a:pt x="805244" y="8436182"/>
                </a:lnTo>
                <a:lnTo>
                  <a:pt x="797351" y="8429062"/>
                </a:lnTo>
                <a:lnTo>
                  <a:pt x="789733" y="8420267"/>
                </a:lnTo>
                <a:lnTo>
                  <a:pt x="783320" y="8410633"/>
                </a:lnTo>
                <a:lnTo>
                  <a:pt x="778111" y="8400162"/>
                </a:lnTo>
                <a:lnTo>
                  <a:pt x="778111" y="8337756"/>
                </a:lnTo>
                <a:lnTo>
                  <a:pt x="803241" y="8303307"/>
                </a:lnTo>
                <a:lnTo>
                  <a:pt x="805661" y="8301736"/>
                </a:lnTo>
                <a:lnTo>
                  <a:pt x="773922" y="8301736"/>
                </a:lnTo>
                <a:lnTo>
                  <a:pt x="773922" y="8260690"/>
                </a:lnTo>
                <a:close/>
              </a:path>
              <a:path w="9415145" h="8568690">
                <a:moveTo>
                  <a:pt x="805244" y="8436182"/>
                </a:moveTo>
                <a:lnTo>
                  <a:pt x="778111" y="8436182"/>
                </a:lnTo>
                <a:lnTo>
                  <a:pt x="784733" y="8445999"/>
                </a:lnTo>
                <a:lnTo>
                  <a:pt x="822036" y="8475972"/>
                </a:lnTo>
                <a:lnTo>
                  <a:pt x="858946" y="8483511"/>
                </a:lnTo>
                <a:lnTo>
                  <a:pt x="872977" y="8482569"/>
                </a:lnTo>
                <a:lnTo>
                  <a:pt x="910044" y="8468433"/>
                </a:lnTo>
                <a:lnTo>
                  <a:pt x="928438" y="8451679"/>
                </a:lnTo>
                <a:lnTo>
                  <a:pt x="847637" y="8451679"/>
                </a:lnTo>
                <a:lnTo>
                  <a:pt x="836721" y="8450763"/>
                </a:lnTo>
                <a:lnTo>
                  <a:pt x="826172" y="8448014"/>
                </a:lnTo>
                <a:lnTo>
                  <a:pt x="815989" y="8443433"/>
                </a:lnTo>
                <a:lnTo>
                  <a:pt x="806173" y="8437020"/>
                </a:lnTo>
                <a:lnTo>
                  <a:pt x="805244" y="8436182"/>
                </a:lnTo>
                <a:close/>
              </a:path>
              <a:path w="9415145" h="8568690">
                <a:moveTo>
                  <a:pt x="925227" y="8288752"/>
                </a:moveTo>
                <a:lnTo>
                  <a:pt x="844287" y="8288752"/>
                </a:lnTo>
                <a:lnTo>
                  <a:pt x="854679" y="8289459"/>
                </a:lnTo>
                <a:lnTo>
                  <a:pt x="864495" y="8291579"/>
                </a:lnTo>
                <a:lnTo>
                  <a:pt x="897688" y="8312835"/>
                </a:lnTo>
                <a:lnTo>
                  <a:pt x="916745" y="8348750"/>
                </a:lnTo>
                <a:lnTo>
                  <a:pt x="919258" y="8370006"/>
                </a:lnTo>
                <a:lnTo>
                  <a:pt x="918682" y="8380163"/>
                </a:lnTo>
                <a:lnTo>
                  <a:pt x="905201" y="8418356"/>
                </a:lnTo>
                <a:lnTo>
                  <a:pt x="877008" y="8445082"/>
                </a:lnTo>
                <a:lnTo>
                  <a:pt x="847637" y="8451679"/>
                </a:lnTo>
                <a:lnTo>
                  <a:pt x="928438" y="8451679"/>
                </a:lnTo>
                <a:lnTo>
                  <a:pt x="949886" y="8413670"/>
                </a:lnTo>
                <a:lnTo>
                  <a:pt x="956953" y="8370006"/>
                </a:lnTo>
                <a:lnTo>
                  <a:pt x="956456" y="8359038"/>
                </a:lnTo>
                <a:lnTo>
                  <a:pt x="944833" y="8317730"/>
                </a:lnTo>
                <a:lnTo>
                  <a:pt x="927635" y="8291265"/>
                </a:lnTo>
                <a:lnTo>
                  <a:pt x="925227" y="8288752"/>
                </a:lnTo>
                <a:close/>
              </a:path>
              <a:path w="9415145" h="8568690">
                <a:moveTo>
                  <a:pt x="853501" y="8256921"/>
                </a:moveTo>
                <a:lnTo>
                  <a:pt x="807848" y="8269486"/>
                </a:lnTo>
                <a:lnTo>
                  <a:pt x="773922" y="8301736"/>
                </a:lnTo>
                <a:lnTo>
                  <a:pt x="805661" y="8301736"/>
                </a:lnTo>
                <a:lnTo>
                  <a:pt x="809733" y="8299092"/>
                </a:lnTo>
                <a:lnTo>
                  <a:pt x="816643" y="8295454"/>
                </a:lnTo>
                <a:lnTo>
                  <a:pt x="823868" y="8292522"/>
                </a:lnTo>
                <a:lnTo>
                  <a:pt x="830884" y="8290427"/>
                </a:lnTo>
                <a:lnTo>
                  <a:pt x="837690" y="8289171"/>
                </a:lnTo>
                <a:lnTo>
                  <a:pt x="844287" y="8288752"/>
                </a:lnTo>
                <a:lnTo>
                  <a:pt x="925227" y="8288752"/>
                </a:lnTo>
                <a:lnTo>
                  <a:pt x="920410" y="8283726"/>
                </a:lnTo>
                <a:lnTo>
                  <a:pt x="885306" y="8262104"/>
                </a:lnTo>
                <a:lnTo>
                  <a:pt x="864574" y="8257497"/>
                </a:lnTo>
                <a:lnTo>
                  <a:pt x="853501" y="8256921"/>
                </a:lnTo>
                <a:close/>
              </a:path>
              <a:path w="9415145" h="8568690">
                <a:moveTo>
                  <a:pt x="1038646" y="8261109"/>
                </a:moveTo>
                <a:lnTo>
                  <a:pt x="1001788" y="8261109"/>
                </a:lnTo>
                <a:lnTo>
                  <a:pt x="1001788" y="8479322"/>
                </a:lnTo>
                <a:lnTo>
                  <a:pt x="1036971" y="8479322"/>
                </a:lnTo>
                <a:lnTo>
                  <a:pt x="1073005" y="8429900"/>
                </a:lnTo>
                <a:lnTo>
                  <a:pt x="1038646" y="8429900"/>
                </a:lnTo>
                <a:lnTo>
                  <a:pt x="1038646" y="8261109"/>
                </a:lnTo>
                <a:close/>
              </a:path>
              <a:path w="9415145" h="8568690">
                <a:moveTo>
                  <a:pt x="1194453" y="8313882"/>
                </a:moveTo>
                <a:lnTo>
                  <a:pt x="1157595" y="8313882"/>
                </a:lnTo>
                <a:lnTo>
                  <a:pt x="1157595" y="8479322"/>
                </a:lnTo>
                <a:lnTo>
                  <a:pt x="1194453" y="8479322"/>
                </a:lnTo>
                <a:lnTo>
                  <a:pt x="1194453" y="8313882"/>
                </a:lnTo>
                <a:close/>
              </a:path>
              <a:path w="9415145" h="8568690">
                <a:moveTo>
                  <a:pt x="1194453" y="8260690"/>
                </a:moveTo>
                <a:lnTo>
                  <a:pt x="1160946" y="8260690"/>
                </a:lnTo>
                <a:lnTo>
                  <a:pt x="1038646" y="8429900"/>
                </a:lnTo>
                <a:lnTo>
                  <a:pt x="1073005" y="8429900"/>
                </a:lnTo>
                <a:lnTo>
                  <a:pt x="1157595" y="8313882"/>
                </a:lnTo>
                <a:lnTo>
                  <a:pt x="1194453" y="8313882"/>
                </a:lnTo>
                <a:lnTo>
                  <a:pt x="1194453" y="8260690"/>
                </a:lnTo>
                <a:close/>
              </a:path>
              <a:path w="9415145" h="8568690">
                <a:moveTo>
                  <a:pt x="1289784" y="8260690"/>
                </a:moveTo>
                <a:lnTo>
                  <a:pt x="1252926" y="8260690"/>
                </a:lnTo>
                <a:lnTo>
                  <a:pt x="1252926" y="8479322"/>
                </a:lnTo>
                <a:lnTo>
                  <a:pt x="1289784" y="8479322"/>
                </a:lnTo>
                <a:lnTo>
                  <a:pt x="1289784" y="8384666"/>
                </a:lnTo>
                <a:lnTo>
                  <a:pt x="1357571" y="8384666"/>
                </a:lnTo>
                <a:lnTo>
                  <a:pt x="1342976" y="8366656"/>
                </a:lnTo>
                <a:lnTo>
                  <a:pt x="1355243" y="8350740"/>
                </a:lnTo>
                <a:lnTo>
                  <a:pt x="1289784" y="8350740"/>
                </a:lnTo>
                <a:lnTo>
                  <a:pt x="1289784" y="8260690"/>
                </a:lnTo>
                <a:close/>
              </a:path>
              <a:path w="9415145" h="8568690">
                <a:moveTo>
                  <a:pt x="1357571" y="8384666"/>
                </a:moveTo>
                <a:lnTo>
                  <a:pt x="1314076" y="8384666"/>
                </a:lnTo>
                <a:lnTo>
                  <a:pt x="1391561" y="8479322"/>
                </a:lnTo>
                <a:lnTo>
                  <a:pt x="1434282" y="8479322"/>
                </a:lnTo>
                <a:lnTo>
                  <a:pt x="1357571" y="8384666"/>
                </a:lnTo>
                <a:close/>
              </a:path>
              <a:path w="9415145" h="8568690">
                <a:moveTo>
                  <a:pt x="1424648" y="8260690"/>
                </a:moveTo>
                <a:lnTo>
                  <a:pt x="1382765" y="8260690"/>
                </a:lnTo>
                <a:lnTo>
                  <a:pt x="1314076" y="8350740"/>
                </a:lnTo>
                <a:lnTo>
                  <a:pt x="1355243" y="8350740"/>
                </a:lnTo>
                <a:lnTo>
                  <a:pt x="1424648" y="8260690"/>
                </a:lnTo>
                <a:close/>
              </a:path>
              <a:path w="9415145" h="8568690">
                <a:moveTo>
                  <a:pt x="1653146" y="8260690"/>
                </a:moveTo>
                <a:lnTo>
                  <a:pt x="1504460" y="8260690"/>
                </a:lnTo>
                <a:lnTo>
                  <a:pt x="1501947" y="8323934"/>
                </a:lnTo>
                <a:lnTo>
                  <a:pt x="1500795" y="8347415"/>
                </a:lnTo>
                <a:lnTo>
                  <a:pt x="1496606" y="8385739"/>
                </a:lnTo>
                <a:lnTo>
                  <a:pt x="1486136" y="8423198"/>
                </a:lnTo>
                <a:lnTo>
                  <a:pt x="1451267" y="8447910"/>
                </a:lnTo>
                <a:lnTo>
                  <a:pt x="1451267" y="8480997"/>
                </a:lnTo>
                <a:lnTo>
                  <a:pt x="1496083" y="8467176"/>
                </a:lnTo>
                <a:lnTo>
                  <a:pt x="1518779" y="8435764"/>
                </a:lnTo>
                <a:lnTo>
                  <a:pt x="1532207" y="8380268"/>
                </a:lnTo>
                <a:lnTo>
                  <a:pt x="1536291" y="8327285"/>
                </a:lnTo>
                <a:lnTo>
                  <a:pt x="1537129" y="8293359"/>
                </a:lnTo>
                <a:lnTo>
                  <a:pt x="1653146" y="8293359"/>
                </a:lnTo>
                <a:lnTo>
                  <a:pt x="1653146" y="8260690"/>
                </a:lnTo>
                <a:close/>
              </a:path>
              <a:path w="9415145" h="8568690">
                <a:moveTo>
                  <a:pt x="1653146" y="8293359"/>
                </a:moveTo>
                <a:lnTo>
                  <a:pt x="1616289" y="8293359"/>
                </a:lnTo>
                <a:lnTo>
                  <a:pt x="1616289" y="8479322"/>
                </a:lnTo>
                <a:lnTo>
                  <a:pt x="1653146" y="8479322"/>
                </a:lnTo>
                <a:lnTo>
                  <a:pt x="1653146" y="8293359"/>
                </a:lnTo>
                <a:close/>
              </a:path>
              <a:path w="9415145" h="8568690">
                <a:moveTo>
                  <a:pt x="1788901" y="8347808"/>
                </a:moveTo>
                <a:lnTo>
                  <a:pt x="1740316" y="8356185"/>
                </a:lnTo>
                <a:lnTo>
                  <a:pt x="1707228" y="8380059"/>
                </a:lnTo>
                <a:lnTo>
                  <a:pt x="1695501" y="8416078"/>
                </a:lnTo>
                <a:lnTo>
                  <a:pt x="1696103" y="8425293"/>
                </a:lnTo>
                <a:lnTo>
                  <a:pt x="1716652" y="8464035"/>
                </a:lnTo>
                <a:lnTo>
                  <a:pt x="1760289" y="8482961"/>
                </a:lnTo>
                <a:lnTo>
                  <a:pt x="1770891" y="8483511"/>
                </a:lnTo>
                <a:lnTo>
                  <a:pt x="1782226" y="8482883"/>
                </a:lnTo>
                <a:lnTo>
                  <a:pt x="1827513" y="8467909"/>
                </a:lnTo>
                <a:lnTo>
                  <a:pt x="1843628" y="8455868"/>
                </a:lnTo>
                <a:lnTo>
                  <a:pt x="1780525" y="8455868"/>
                </a:lnTo>
                <a:lnTo>
                  <a:pt x="1772671" y="8455475"/>
                </a:lnTo>
                <a:lnTo>
                  <a:pt x="1736128" y="8433669"/>
                </a:lnTo>
                <a:lnTo>
                  <a:pt x="1730683" y="8420127"/>
                </a:lnTo>
                <a:lnTo>
                  <a:pt x="1730798" y="8412169"/>
                </a:lnTo>
                <a:lnTo>
                  <a:pt x="1757305" y="8378042"/>
                </a:lnTo>
                <a:lnTo>
                  <a:pt x="1793508" y="8371681"/>
                </a:lnTo>
                <a:lnTo>
                  <a:pt x="1885652" y="8371681"/>
                </a:lnTo>
                <a:lnTo>
                  <a:pt x="1885652" y="8357022"/>
                </a:lnTo>
                <a:lnTo>
                  <a:pt x="1848795" y="8357022"/>
                </a:lnTo>
                <a:lnTo>
                  <a:pt x="1842276" y="8354876"/>
                </a:lnTo>
                <a:lnTo>
                  <a:pt x="1835287" y="8353044"/>
                </a:lnTo>
                <a:lnTo>
                  <a:pt x="1796335" y="8347965"/>
                </a:lnTo>
                <a:lnTo>
                  <a:pt x="1788901" y="8347808"/>
                </a:lnTo>
                <a:close/>
              </a:path>
              <a:path w="9415145" h="8568690">
                <a:moveTo>
                  <a:pt x="1885652" y="8444978"/>
                </a:moveTo>
                <a:lnTo>
                  <a:pt x="1853821" y="8444978"/>
                </a:lnTo>
                <a:lnTo>
                  <a:pt x="1854658" y="8458799"/>
                </a:lnTo>
                <a:lnTo>
                  <a:pt x="1872808" y="8480997"/>
                </a:lnTo>
                <a:lnTo>
                  <a:pt x="1883139" y="8480997"/>
                </a:lnTo>
                <a:lnTo>
                  <a:pt x="1885233" y="8480858"/>
                </a:lnTo>
                <a:lnTo>
                  <a:pt x="1887746" y="8480579"/>
                </a:lnTo>
                <a:lnTo>
                  <a:pt x="1890539" y="8480300"/>
                </a:lnTo>
                <a:lnTo>
                  <a:pt x="1893750" y="8479881"/>
                </a:lnTo>
                <a:lnTo>
                  <a:pt x="1897380" y="8479322"/>
                </a:lnTo>
                <a:lnTo>
                  <a:pt x="1897380" y="8450842"/>
                </a:lnTo>
                <a:lnTo>
                  <a:pt x="1889561" y="8450563"/>
                </a:lnTo>
                <a:lnTo>
                  <a:pt x="1885652" y="8446095"/>
                </a:lnTo>
                <a:lnTo>
                  <a:pt x="1885652" y="8444978"/>
                </a:lnTo>
                <a:close/>
              </a:path>
              <a:path w="9415145" h="8568690">
                <a:moveTo>
                  <a:pt x="1885652" y="8371681"/>
                </a:moveTo>
                <a:lnTo>
                  <a:pt x="1793508" y="8371681"/>
                </a:lnTo>
                <a:lnTo>
                  <a:pt x="1807644" y="8372336"/>
                </a:lnTo>
                <a:lnTo>
                  <a:pt x="1821570" y="8374299"/>
                </a:lnTo>
                <a:lnTo>
                  <a:pt x="1835287" y="8377571"/>
                </a:lnTo>
                <a:lnTo>
                  <a:pt x="1848795" y="8382152"/>
                </a:lnTo>
                <a:lnTo>
                  <a:pt x="1848795" y="8412169"/>
                </a:lnTo>
                <a:lnTo>
                  <a:pt x="1820549" y="8445397"/>
                </a:lnTo>
                <a:lnTo>
                  <a:pt x="1780525" y="8455868"/>
                </a:lnTo>
                <a:lnTo>
                  <a:pt x="1843628" y="8455868"/>
                </a:lnTo>
                <a:lnTo>
                  <a:pt x="1846151" y="8453668"/>
                </a:lnTo>
                <a:lnTo>
                  <a:pt x="1853821" y="8444978"/>
                </a:lnTo>
                <a:lnTo>
                  <a:pt x="1885652" y="8444978"/>
                </a:lnTo>
                <a:lnTo>
                  <a:pt x="1885652" y="8371681"/>
                </a:lnTo>
                <a:close/>
              </a:path>
              <a:path w="9415145" h="8568690">
                <a:moveTo>
                  <a:pt x="1866981" y="8287077"/>
                </a:moveTo>
                <a:lnTo>
                  <a:pt x="1790995" y="8287077"/>
                </a:lnTo>
                <a:lnTo>
                  <a:pt x="1804032" y="8287993"/>
                </a:lnTo>
                <a:lnTo>
                  <a:pt x="1815497" y="8290742"/>
                </a:lnTo>
                <a:lnTo>
                  <a:pt x="1845025" y="8318699"/>
                </a:lnTo>
                <a:lnTo>
                  <a:pt x="1848795" y="8341107"/>
                </a:lnTo>
                <a:lnTo>
                  <a:pt x="1848795" y="8357022"/>
                </a:lnTo>
                <a:lnTo>
                  <a:pt x="1885652" y="8357022"/>
                </a:lnTo>
                <a:lnTo>
                  <a:pt x="1885652" y="8344876"/>
                </a:lnTo>
                <a:lnTo>
                  <a:pt x="1884134" y="8325296"/>
                </a:lnTo>
                <a:lnTo>
                  <a:pt x="1879579" y="8308019"/>
                </a:lnTo>
                <a:lnTo>
                  <a:pt x="1871988" y="8293045"/>
                </a:lnTo>
                <a:lnTo>
                  <a:pt x="1866981" y="8287077"/>
                </a:lnTo>
                <a:close/>
              </a:path>
              <a:path w="9415145" h="8568690">
                <a:moveTo>
                  <a:pt x="1795184" y="8256921"/>
                </a:moveTo>
                <a:lnTo>
                  <a:pt x="1750787" y="8264460"/>
                </a:lnTo>
                <a:lnTo>
                  <a:pt x="1708066" y="8286239"/>
                </a:lnTo>
                <a:lnTo>
                  <a:pt x="1721469" y="8312207"/>
                </a:lnTo>
                <a:lnTo>
                  <a:pt x="1730552" y="8306500"/>
                </a:lnTo>
                <a:lnTo>
                  <a:pt x="1739374" y="8301527"/>
                </a:lnTo>
                <a:lnTo>
                  <a:pt x="1782069" y="8287496"/>
                </a:lnTo>
                <a:lnTo>
                  <a:pt x="1790995" y="8287077"/>
                </a:lnTo>
                <a:lnTo>
                  <a:pt x="1866981" y="8287077"/>
                </a:lnTo>
                <a:lnTo>
                  <a:pt x="1861360" y="8280376"/>
                </a:lnTo>
                <a:lnTo>
                  <a:pt x="1848114" y="8270114"/>
                </a:lnTo>
                <a:lnTo>
                  <a:pt x="1832670" y="8262784"/>
                </a:lnTo>
                <a:lnTo>
                  <a:pt x="1815026" y="8258387"/>
                </a:lnTo>
                <a:lnTo>
                  <a:pt x="1795184" y="8256921"/>
                </a:lnTo>
                <a:close/>
              </a:path>
              <a:path w="9415145" h="8568690">
                <a:moveTo>
                  <a:pt x="2151073" y="8446653"/>
                </a:moveTo>
                <a:lnTo>
                  <a:pt x="1920294" y="8446653"/>
                </a:lnTo>
                <a:lnTo>
                  <a:pt x="1920294" y="8530839"/>
                </a:lnTo>
                <a:lnTo>
                  <a:pt x="1952964" y="8530839"/>
                </a:lnTo>
                <a:lnTo>
                  <a:pt x="1952964" y="8479322"/>
                </a:lnTo>
                <a:lnTo>
                  <a:pt x="2151073" y="8479322"/>
                </a:lnTo>
                <a:lnTo>
                  <a:pt x="2151073" y="8446653"/>
                </a:lnTo>
                <a:close/>
              </a:path>
              <a:path w="9415145" h="8568690">
                <a:moveTo>
                  <a:pt x="2151073" y="8479322"/>
                </a:moveTo>
                <a:lnTo>
                  <a:pt x="2118404" y="8479322"/>
                </a:lnTo>
                <a:lnTo>
                  <a:pt x="2118404" y="8530839"/>
                </a:lnTo>
                <a:lnTo>
                  <a:pt x="2151073" y="8530839"/>
                </a:lnTo>
                <a:lnTo>
                  <a:pt x="2151073" y="8479322"/>
                </a:lnTo>
                <a:close/>
              </a:path>
              <a:path w="9415145" h="8568690">
                <a:moveTo>
                  <a:pt x="2121335" y="8260690"/>
                </a:moveTo>
                <a:lnTo>
                  <a:pt x="1972649" y="8260690"/>
                </a:lnTo>
                <a:lnTo>
                  <a:pt x="1970555" y="8323934"/>
                </a:lnTo>
                <a:lnTo>
                  <a:pt x="1969612" y="8347049"/>
                </a:lnTo>
                <a:lnTo>
                  <a:pt x="1963016" y="8399744"/>
                </a:lnTo>
                <a:lnTo>
                  <a:pt x="1946681" y="8436601"/>
                </a:lnTo>
                <a:lnTo>
                  <a:pt x="1932999" y="8446653"/>
                </a:lnTo>
                <a:lnTo>
                  <a:pt x="1976418" y="8446653"/>
                </a:lnTo>
                <a:lnTo>
                  <a:pt x="1995266" y="8408539"/>
                </a:lnTo>
                <a:lnTo>
                  <a:pt x="2002884" y="8352467"/>
                </a:lnTo>
                <a:lnTo>
                  <a:pt x="2005318" y="8293359"/>
                </a:lnTo>
                <a:lnTo>
                  <a:pt x="2121335" y="8293359"/>
                </a:lnTo>
                <a:lnTo>
                  <a:pt x="2121335" y="8260690"/>
                </a:lnTo>
                <a:close/>
              </a:path>
              <a:path w="9415145" h="8568690">
                <a:moveTo>
                  <a:pt x="2121335" y="8293359"/>
                </a:moveTo>
                <a:lnTo>
                  <a:pt x="2084478" y="8293359"/>
                </a:lnTo>
                <a:lnTo>
                  <a:pt x="2084478" y="8446653"/>
                </a:lnTo>
                <a:lnTo>
                  <a:pt x="2121335" y="8446653"/>
                </a:lnTo>
                <a:lnTo>
                  <a:pt x="2121335" y="8293359"/>
                </a:lnTo>
                <a:close/>
              </a:path>
              <a:path w="9415145" h="8568690">
                <a:moveTo>
                  <a:pt x="2223875" y="8432413"/>
                </a:moveTo>
                <a:lnTo>
                  <a:pt x="2189111" y="8432413"/>
                </a:lnTo>
                <a:lnTo>
                  <a:pt x="2189111" y="8475972"/>
                </a:lnTo>
                <a:lnTo>
                  <a:pt x="2201677" y="8475972"/>
                </a:lnTo>
                <a:lnTo>
                  <a:pt x="2193300" y="8513248"/>
                </a:lnTo>
                <a:lnTo>
                  <a:pt x="2211310" y="8513248"/>
                </a:lnTo>
                <a:lnTo>
                  <a:pt x="2223875" y="8475972"/>
                </a:lnTo>
                <a:lnTo>
                  <a:pt x="2223875" y="8432413"/>
                </a:lnTo>
                <a:close/>
              </a:path>
              <a:path w="9415145" h="8568690">
                <a:moveTo>
                  <a:pt x="2498994" y="8260690"/>
                </a:moveTo>
                <a:lnTo>
                  <a:pt x="2385909" y="8260690"/>
                </a:lnTo>
                <a:lnTo>
                  <a:pt x="2385909" y="8479322"/>
                </a:lnTo>
                <a:lnTo>
                  <a:pt x="2496900" y="8479322"/>
                </a:lnTo>
                <a:lnTo>
                  <a:pt x="2511847" y="8478380"/>
                </a:lnTo>
                <a:lnTo>
                  <a:pt x="2547579" y="8464244"/>
                </a:lnTo>
                <a:lnTo>
                  <a:pt x="2557653" y="8453355"/>
                </a:lnTo>
                <a:lnTo>
                  <a:pt x="2421091" y="8453355"/>
                </a:lnTo>
                <a:lnTo>
                  <a:pt x="2421091" y="8381315"/>
                </a:lnTo>
                <a:lnTo>
                  <a:pt x="2550309" y="8381315"/>
                </a:lnTo>
                <a:lnTo>
                  <a:pt x="2549228" y="8380189"/>
                </a:lnTo>
                <a:lnTo>
                  <a:pt x="2542029" y="8374718"/>
                </a:lnTo>
                <a:lnTo>
                  <a:pt x="2533941" y="8370347"/>
                </a:lnTo>
                <a:lnTo>
                  <a:pt x="2524962" y="8367075"/>
                </a:lnTo>
                <a:lnTo>
                  <a:pt x="2532449" y="8363096"/>
                </a:lnTo>
                <a:lnTo>
                  <a:pt x="2538993" y="8358279"/>
                </a:lnTo>
                <a:lnTo>
                  <a:pt x="2540238" y="8357022"/>
                </a:lnTo>
                <a:lnTo>
                  <a:pt x="2421091" y="8357022"/>
                </a:lnTo>
                <a:lnTo>
                  <a:pt x="2421091" y="8286658"/>
                </a:lnTo>
                <a:lnTo>
                  <a:pt x="2549899" y="8286658"/>
                </a:lnTo>
                <a:lnTo>
                  <a:pt x="2547370" y="8282548"/>
                </a:lnTo>
                <a:lnTo>
                  <a:pt x="2508418" y="8261188"/>
                </a:lnTo>
                <a:lnTo>
                  <a:pt x="2498994" y="8260690"/>
                </a:lnTo>
                <a:close/>
              </a:path>
              <a:path w="9415145" h="8568690">
                <a:moveTo>
                  <a:pt x="2550309" y="8381315"/>
                </a:moveTo>
                <a:lnTo>
                  <a:pt x="2497319" y="8381315"/>
                </a:lnTo>
                <a:lnTo>
                  <a:pt x="2504334" y="8381996"/>
                </a:lnTo>
                <a:lnTo>
                  <a:pt x="2510721" y="8384037"/>
                </a:lnTo>
                <a:lnTo>
                  <a:pt x="2531663" y="8417335"/>
                </a:lnTo>
                <a:lnTo>
                  <a:pt x="2531009" y="8424246"/>
                </a:lnTo>
                <a:lnTo>
                  <a:pt x="2503287" y="8452674"/>
                </a:lnTo>
                <a:lnTo>
                  <a:pt x="2496062" y="8453355"/>
                </a:lnTo>
                <a:lnTo>
                  <a:pt x="2557653" y="8453355"/>
                </a:lnTo>
                <a:lnTo>
                  <a:pt x="2562343" y="8445711"/>
                </a:lnTo>
                <a:lnTo>
                  <a:pt x="2566034" y="8434167"/>
                </a:lnTo>
                <a:lnTo>
                  <a:pt x="2567264" y="8421104"/>
                </a:lnTo>
                <a:lnTo>
                  <a:pt x="2566531" y="8411261"/>
                </a:lnTo>
                <a:lnTo>
                  <a:pt x="2564332" y="8402256"/>
                </a:lnTo>
                <a:lnTo>
                  <a:pt x="2560668" y="8394089"/>
                </a:lnTo>
                <a:lnTo>
                  <a:pt x="2555537" y="8386759"/>
                </a:lnTo>
                <a:lnTo>
                  <a:pt x="2550309" y="8381315"/>
                </a:lnTo>
                <a:close/>
              </a:path>
              <a:path w="9415145" h="8568690">
                <a:moveTo>
                  <a:pt x="2549899" y="8286658"/>
                </a:moveTo>
                <a:lnTo>
                  <a:pt x="2500111" y="8286658"/>
                </a:lnTo>
                <a:lnTo>
                  <a:pt x="2507790" y="8290009"/>
                </a:lnTo>
                <a:lnTo>
                  <a:pt x="2513653" y="8296710"/>
                </a:lnTo>
                <a:lnTo>
                  <a:pt x="2517685" y="8301972"/>
                </a:lnTo>
                <a:lnTo>
                  <a:pt x="2520564" y="8307705"/>
                </a:lnTo>
                <a:lnTo>
                  <a:pt x="2522292" y="8313909"/>
                </a:lnTo>
                <a:lnTo>
                  <a:pt x="2522868" y="8320584"/>
                </a:lnTo>
                <a:lnTo>
                  <a:pt x="2522266" y="8327521"/>
                </a:lnTo>
                <a:lnTo>
                  <a:pt x="2496350" y="8356342"/>
                </a:lnTo>
                <a:lnTo>
                  <a:pt x="2489361" y="8357022"/>
                </a:lnTo>
                <a:lnTo>
                  <a:pt x="2540238" y="8357022"/>
                </a:lnTo>
                <a:lnTo>
                  <a:pt x="2557631" y="8314301"/>
                </a:lnTo>
                <a:lnTo>
                  <a:pt x="2557212" y="8307495"/>
                </a:lnTo>
                <a:lnTo>
                  <a:pt x="2555956" y="8300898"/>
                </a:lnTo>
                <a:lnTo>
                  <a:pt x="2553862" y="8294511"/>
                </a:lnTo>
                <a:lnTo>
                  <a:pt x="2550930" y="8288334"/>
                </a:lnTo>
                <a:lnTo>
                  <a:pt x="2549899" y="8286658"/>
                </a:lnTo>
                <a:close/>
              </a:path>
              <a:path w="9415145" h="8568690">
                <a:moveTo>
                  <a:pt x="2651008" y="8173572"/>
                </a:moveTo>
                <a:lnTo>
                  <a:pt x="2614151" y="8173572"/>
                </a:lnTo>
                <a:lnTo>
                  <a:pt x="2614151" y="8219645"/>
                </a:lnTo>
                <a:lnTo>
                  <a:pt x="2651008" y="8219645"/>
                </a:lnTo>
                <a:lnTo>
                  <a:pt x="2651008" y="8173572"/>
                </a:lnTo>
                <a:close/>
              </a:path>
              <a:path w="9415145" h="8568690">
                <a:moveTo>
                  <a:pt x="2651008" y="8260690"/>
                </a:moveTo>
                <a:lnTo>
                  <a:pt x="2614151" y="8260690"/>
                </a:lnTo>
                <a:lnTo>
                  <a:pt x="2614151" y="8479322"/>
                </a:lnTo>
                <a:lnTo>
                  <a:pt x="2651008" y="8479322"/>
                </a:lnTo>
                <a:lnTo>
                  <a:pt x="2651008" y="8260690"/>
                </a:lnTo>
                <a:close/>
              </a:path>
              <a:path w="9415145" h="8568690">
                <a:moveTo>
                  <a:pt x="2917165" y="8446653"/>
                </a:moveTo>
                <a:lnTo>
                  <a:pt x="2686387" y="8446653"/>
                </a:lnTo>
                <a:lnTo>
                  <a:pt x="2686387" y="8530839"/>
                </a:lnTo>
                <a:lnTo>
                  <a:pt x="2719056" y="8530839"/>
                </a:lnTo>
                <a:lnTo>
                  <a:pt x="2719056" y="8479322"/>
                </a:lnTo>
                <a:lnTo>
                  <a:pt x="2917165" y="8479322"/>
                </a:lnTo>
                <a:lnTo>
                  <a:pt x="2917165" y="8446653"/>
                </a:lnTo>
                <a:close/>
              </a:path>
              <a:path w="9415145" h="8568690">
                <a:moveTo>
                  <a:pt x="2917165" y="8479322"/>
                </a:moveTo>
                <a:lnTo>
                  <a:pt x="2884496" y="8479322"/>
                </a:lnTo>
                <a:lnTo>
                  <a:pt x="2884496" y="8530839"/>
                </a:lnTo>
                <a:lnTo>
                  <a:pt x="2917165" y="8530839"/>
                </a:lnTo>
                <a:lnTo>
                  <a:pt x="2917165" y="8479322"/>
                </a:lnTo>
                <a:close/>
              </a:path>
              <a:path w="9415145" h="8568690">
                <a:moveTo>
                  <a:pt x="2887428" y="8260690"/>
                </a:moveTo>
                <a:lnTo>
                  <a:pt x="2738741" y="8260690"/>
                </a:lnTo>
                <a:lnTo>
                  <a:pt x="2736647" y="8323934"/>
                </a:lnTo>
                <a:lnTo>
                  <a:pt x="2735705" y="8347049"/>
                </a:lnTo>
                <a:lnTo>
                  <a:pt x="2729108" y="8399744"/>
                </a:lnTo>
                <a:lnTo>
                  <a:pt x="2712774" y="8436601"/>
                </a:lnTo>
                <a:lnTo>
                  <a:pt x="2699092" y="8446653"/>
                </a:lnTo>
                <a:lnTo>
                  <a:pt x="2742511" y="8446653"/>
                </a:lnTo>
                <a:lnTo>
                  <a:pt x="2761358" y="8408539"/>
                </a:lnTo>
                <a:lnTo>
                  <a:pt x="2768976" y="8352467"/>
                </a:lnTo>
                <a:lnTo>
                  <a:pt x="2771411" y="8293359"/>
                </a:lnTo>
                <a:lnTo>
                  <a:pt x="2887428" y="8293359"/>
                </a:lnTo>
                <a:lnTo>
                  <a:pt x="2887428" y="8260690"/>
                </a:lnTo>
                <a:close/>
              </a:path>
              <a:path w="9415145" h="8568690">
                <a:moveTo>
                  <a:pt x="2887428" y="8293359"/>
                </a:moveTo>
                <a:lnTo>
                  <a:pt x="2850571" y="8293359"/>
                </a:lnTo>
                <a:lnTo>
                  <a:pt x="2850571" y="8446653"/>
                </a:lnTo>
                <a:lnTo>
                  <a:pt x="2887428" y="8446653"/>
                </a:lnTo>
                <a:lnTo>
                  <a:pt x="2887428" y="8293359"/>
                </a:lnTo>
                <a:close/>
              </a:path>
              <a:path w="9415145" h="8568690">
                <a:moveTo>
                  <a:pt x="3055306" y="8256921"/>
                </a:moveTo>
                <a:lnTo>
                  <a:pt x="3010307" y="8265638"/>
                </a:lnTo>
                <a:lnTo>
                  <a:pt x="2974680" y="8290427"/>
                </a:lnTo>
                <a:lnTo>
                  <a:pt x="2951487" y="8326578"/>
                </a:lnTo>
                <a:lnTo>
                  <a:pt x="2943477" y="8370006"/>
                </a:lnTo>
                <a:lnTo>
                  <a:pt x="2944367" y="8385006"/>
                </a:lnTo>
                <a:lnTo>
                  <a:pt x="2957717" y="8426549"/>
                </a:lnTo>
                <a:lnTo>
                  <a:pt x="2985203" y="8459611"/>
                </a:lnTo>
                <a:lnTo>
                  <a:pt x="3024102" y="8479637"/>
                </a:lnTo>
                <a:lnTo>
                  <a:pt x="3054887" y="8483511"/>
                </a:lnTo>
                <a:lnTo>
                  <a:pt x="3070986" y="8482542"/>
                </a:lnTo>
                <a:lnTo>
                  <a:pt x="3113943" y="8468014"/>
                </a:lnTo>
                <a:lnTo>
                  <a:pt x="3130085" y="8455868"/>
                </a:lnTo>
                <a:lnTo>
                  <a:pt x="3056143" y="8455868"/>
                </a:lnTo>
                <a:lnTo>
                  <a:pt x="3046877" y="8455292"/>
                </a:lnTo>
                <a:lnTo>
                  <a:pt x="3006092" y="8435345"/>
                </a:lnTo>
                <a:lnTo>
                  <a:pt x="2986198" y="8402780"/>
                </a:lnTo>
                <a:lnTo>
                  <a:pt x="2982428" y="8382571"/>
                </a:lnTo>
                <a:lnTo>
                  <a:pt x="3163784" y="8382571"/>
                </a:lnTo>
                <a:lnTo>
                  <a:pt x="3164342" y="8379221"/>
                </a:lnTo>
                <a:lnTo>
                  <a:pt x="3164622" y="8374474"/>
                </a:lnTo>
                <a:lnTo>
                  <a:pt x="3164622" y="8368331"/>
                </a:lnTo>
                <a:lnTo>
                  <a:pt x="3163943" y="8357022"/>
                </a:lnTo>
                <a:lnTo>
                  <a:pt x="2981172" y="8357022"/>
                </a:lnTo>
                <a:lnTo>
                  <a:pt x="2982533" y="8346656"/>
                </a:lnTo>
                <a:lnTo>
                  <a:pt x="2998501" y="8311605"/>
                </a:lnTo>
                <a:lnTo>
                  <a:pt x="3036772" y="8286868"/>
                </a:lnTo>
                <a:lnTo>
                  <a:pt x="3055306" y="8284564"/>
                </a:lnTo>
                <a:lnTo>
                  <a:pt x="3127895" y="8284564"/>
                </a:lnTo>
                <a:lnTo>
                  <a:pt x="3124335" y="8281213"/>
                </a:lnTo>
                <a:lnTo>
                  <a:pt x="3112686" y="8272837"/>
                </a:lnTo>
                <a:lnTo>
                  <a:pt x="3099990" y="8265873"/>
                </a:lnTo>
                <a:lnTo>
                  <a:pt x="3086195" y="8260900"/>
                </a:lnTo>
                <a:lnTo>
                  <a:pt x="3071300" y="8257916"/>
                </a:lnTo>
                <a:lnTo>
                  <a:pt x="3055306" y="8256921"/>
                </a:lnTo>
                <a:close/>
              </a:path>
              <a:path w="9415145" h="8568690">
                <a:moveTo>
                  <a:pt x="3118550" y="8419429"/>
                </a:moveTo>
                <a:lnTo>
                  <a:pt x="3084886" y="8450213"/>
                </a:lnTo>
                <a:lnTo>
                  <a:pt x="3056143" y="8455868"/>
                </a:lnTo>
                <a:lnTo>
                  <a:pt x="3130085" y="8455868"/>
                </a:lnTo>
                <a:lnTo>
                  <a:pt x="3136036" y="8450318"/>
                </a:lnTo>
                <a:lnTo>
                  <a:pt x="3144178" y="8439821"/>
                </a:lnTo>
                <a:lnTo>
                  <a:pt x="3150381" y="8428224"/>
                </a:lnTo>
                <a:lnTo>
                  <a:pt x="3118550" y="8419429"/>
                </a:lnTo>
                <a:close/>
              </a:path>
              <a:path w="9415145" h="8568690">
                <a:moveTo>
                  <a:pt x="3127895" y="8284564"/>
                </a:moveTo>
                <a:lnTo>
                  <a:pt x="3055306" y="8284564"/>
                </a:lnTo>
                <a:lnTo>
                  <a:pt x="3064939" y="8285140"/>
                </a:lnTo>
                <a:lnTo>
                  <a:pt x="3074153" y="8286868"/>
                </a:lnTo>
                <a:lnTo>
                  <a:pt x="3112529" y="8311605"/>
                </a:lnTo>
                <a:lnTo>
                  <a:pt x="3128890" y="8346656"/>
                </a:lnTo>
                <a:lnTo>
                  <a:pt x="3130277" y="8357022"/>
                </a:lnTo>
                <a:lnTo>
                  <a:pt x="3163943" y="8357022"/>
                </a:lnTo>
                <a:lnTo>
                  <a:pt x="3150800" y="8313882"/>
                </a:lnTo>
                <a:lnTo>
                  <a:pt x="3134570" y="8290847"/>
                </a:lnTo>
                <a:lnTo>
                  <a:pt x="3127895" y="8284564"/>
                </a:lnTo>
                <a:close/>
              </a:path>
              <a:path w="9415145" h="8568690">
                <a:moveTo>
                  <a:pt x="3301087" y="8256921"/>
                </a:moveTo>
                <a:lnTo>
                  <a:pt x="3256717" y="8265873"/>
                </a:lnTo>
                <a:lnTo>
                  <a:pt x="3221613" y="8290951"/>
                </a:lnTo>
                <a:lnTo>
                  <a:pt x="3198708" y="8327390"/>
                </a:lnTo>
                <a:lnTo>
                  <a:pt x="3190957" y="8370006"/>
                </a:lnTo>
                <a:lnTo>
                  <a:pt x="3190958" y="8370844"/>
                </a:lnTo>
                <a:lnTo>
                  <a:pt x="3198708" y="8413303"/>
                </a:lnTo>
                <a:lnTo>
                  <a:pt x="3221299" y="8449690"/>
                </a:lnTo>
                <a:lnTo>
                  <a:pt x="3256324" y="8474794"/>
                </a:lnTo>
                <a:lnTo>
                  <a:pt x="3301087" y="8483511"/>
                </a:lnTo>
                <a:lnTo>
                  <a:pt x="3317107" y="8482542"/>
                </a:lnTo>
                <a:lnTo>
                  <a:pt x="3358886" y="8468014"/>
                </a:lnTo>
                <a:lnTo>
                  <a:pt x="3378774" y="8451679"/>
                </a:lnTo>
                <a:lnTo>
                  <a:pt x="3301087" y="8451679"/>
                </a:lnTo>
                <a:lnTo>
                  <a:pt x="3291270" y="8451025"/>
                </a:lnTo>
                <a:lnTo>
                  <a:pt x="3249884" y="8428434"/>
                </a:lnTo>
                <a:lnTo>
                  <a:pt x="3231037" y="8392414"/>
                </a:lnTo>
                <a:lnTo>
                  <a:pt x="3228628" y="8370844"/>
                </a:lnTo>
                <a:lnTo>
                  <a:pt x="3229230" y="8359614"/>
                </a:lnTo>
                <a:lnTo>
                  <a:pt x="3243680" y="8320636"/>
                </a:lnTo>
                <a:lnTo>
                  <a:pt x="3273051" y="8295113"/>
                </a:lnTo>
                <a:lnTo>
                  <a:pt x="3301087" y="8288752"/>
                </a:lnTo>
                <a:lnTo>
                  <a:pt x="3378405" y="8288752"/>
                </a:lnTo>
                <a:lnTo>
                  <a:pt x="3370326" y="8281239"/>
                </a:lnTo>
                <a:lnTo>
                  <a:pt x="3358467" y="8272837"/>
                </a:lnTo>
                <a:lnTo>
                  <a:pt x="3345614" y="8265873"/>
                </a:lnTo>
                <a:lnTo>
                  <a:pt x="3331766" y="8260900"/>
                </a:lnTo>
                <a:lnTo>
                  <a:pt x="3316924" y="8257916"/>
                </a:lnTo>
                <a:lnTo>
                  <a:pt x="3301087" y="8256921"/>
                </a:lnTo>
                <a:close/>
              </a:path>
              <a:path w="9415145" h="8568690">
                <a:moveTo>
                  <a:pt x="3378405" y="8288752"/>
                </a:moveTo>
                <a:lnTo>
                  <a:pt x="3301087" y="8288752"/>
                </a:lnTo>
                <a:lnTo>
                  <a:pt x="3310903" y="8289433"/>
                </a:lnTo>
                <a:lnTo>
                  <a:pt x="3320248" y="8291475"/>
                </a:lnTo>
                <a:lnTo>
                  <a:pt x="3352499" y="8312416"/>
                </a:lnTo>
                <a:lnTo>
                  <a:pt x="3371451" y="8348436"/>
                </a:lnTo>
                <a:lnTo>
                  <a:pt x="3373964" y="8370006"/>
                </a:lnTo>
                <a:lnTo>
                  <a:pt x="3373336" y="8381079"/>
                </a:lnTo>
                <a:lnTo>
                  <a:pt x="3358651" y="8420214"/>
                </a:lnTo>
                <a:lnTo>
                  <a:pt x="3329123" y="8445554"/>
                </a:lnTo>
                <a:lnTo>
                  <a:pt x="3301087" y="8451679"/>
                </a:lnTo>
                <a:lnTo>
                  <a:pt x="3378774" y="8451679"/>
                </a:lnTo>
                <a:lnTo>
                  <a:pt x="3403649" y="8413303"/>
                </a:lnTo>
                <a:lnTo>
                  <a:pt x="3411634" y="8370844"/>
                </a:lnTo>
                <a:lnTo>
                  <a:pt x="3411634" y="8370006"/>
                </a:lnTo>
                <a:lnTo>
                  <a:pt x="3410769" y="8355452"/>
                </a:lnTo>
                <a:lnTo>
                  <a:pt x="3397419" y="8314301"/>
                </a:lnTo>
                <a:lnTo>
                  <a:pt x="3380770" y="8290951"/>
                </a:lnTo>
                <a:lnTo>
                  <a:pt x="3378405" y="8288752"/>
                </a:lnTo>
                <a:close/>
              </a:path>
              <a:path w="9415145" h="8568690">
                <a:moveTo>
                  <a:pt x="3476202" y="8432413"/>
                </a:moveTo>
                <a:lnTo>
                  <a:pt x="3445209" y="8432413"/>
                </a:lnTo>
                <a:lnTo>
                  <a:pt x="3445209" y="8479322"/>
                </a:lnTo>
                <a:lnTo>
                  <a:pt x="3476202" y="8479322"/>
                </a:lnTo>
                <a:lnTo>
                  <a:pt x="3476202" y="8432413"/>
                </a:lnTo>
                <a:close/>
              </a:path>
            </a:pathLst>
          </a:custGeom>
          <a:solidFill>
            <a:srgbClr val="1F232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5985" y="303746"/>
            <a:ext cx="18948400" cy="6510655"/>
            <a:chOff x="1155985" y="303746"/>
            <a:chExt cx="18948400" cy="65106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828" y="1278955"/>
              <a:ext cx="11427201" cy="652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985" y="303746"/>
              <a:ext cx="18948112" cy="6510287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4307717" y="8355814"/>
            <a:ext cx="5796915" cy="2952750"/>
          </a:xfrm>
          <a:custGeom>
            <a:avLst/>
            <a:gdLst/>
            <a:ahLst/>
            <a:cxnLst/>
            <a:rect l="l" t="t" r="r" b="b"/>
            <a:pathLst>
              <a:path w="5796915" h="2952750">
                <a:moveTo>
                  <a:pt x="4318191" y="0"/>
                </a:moveTo>
                <a:lnTo>
                  <a:pt x="4270229" y="193"/>
                </a:lnTo>
                <a:lnTo>
                  <a:pt x="4222268" y="1399"/>
                </a:lnTo>
                <a:lnTo>
                  <a:pt x="4174330" y="3612"/>
                </a:lnTo>
                <a:lnTo>
                  <a:pt x="4126438" y="6828"/>
                </a:lnTo>
                <a:lnTo>
                  <a:pt x="4078613" y="11043"/>
                </a:lnTo>
                <a:lnTo>
                  <a:pt x="4030877" y="16253"/>
                </a:lnTo>
                <a:lnTo>
                  <a:pt x="3983253" y="22454"/>
                </a:lnTo>
                <a:lnTo>
                  <a:pt x="3935764" y="29640"/>
                </a:lnTo>
                <a:lnTo>
                  <a:pt x="3888430" y="37808"/>
                </a:lnTo>
                <a:lnTo>
                  <a:pt x="3841274" y="46954"/>
                </a:lnTo>
                <a:lnTo>
                  <a:pt x="3794318" y="57073"/>
                </a:lnTo>
                <a:lnTo>
                  <a:pt x="3747585" y="68162"/>
                </a:lnTo>
                <a:lnTo>
                  <a:pt x="3701097" y="80214"/>
                </a:lnTo>
                <a:lnTo>
                  <a:pt x="3654875" y="93228"/>
                </a:lnTo>
                <a:lnTo>
                  <a:pt x="3608942" y="107197"/>
                </a:lnTo>
                <a:lnTo>
                  <a:pt x="3563319" y="122118"/>
                </a:lnTo>
                <a:lnTo>
                  <a:pt x="3517948" y="138017"/>
                </a:lnTo>
                <a:lnTo>
                  <a:pt x="3473096" y="154798"/>
                </a:lnTo>
                <a:lnTo>
                  <a:pt x="3428540" y="172549"/>
                </a:lnTo>
                <a:lnTo>
                  <a:pt x="3384382" y="191234"/>
                </a:lnTo>
                <a:lnTo>
                  <a:pt x="3340647" y="210850"/>
                </a:lnTo>
                <a:lnTo>
                  <a:pt x="3297355" y="231392"/>
                </a:lnTo>
                <a:lnTo>
                  <a:pt x="3254529" y="252855"/>
                </a:lnTo>
                <a:lnTo>
                  <a:pt x="3212191" y="275236"/>
                </a:lnTo>
                <a:lnTo>
                  <a:pt x="3170363" y="298531"/>
                </a:lnTo>
                <a:lnTo>
                  <a:pt x="3129068" y="322734"/>
                </a:lnTo>
                <a:lnTo>
                  <a:pt x="3088326" y="347841"/>
                </a:lnTo>
                <a:lnTo>
                  <a:pt x="3048162" y="373849"/>
                </a:lnTo>
                <a:lnTo>
                  <a:pt x="3008596" y="400753"/>
                </a:lnTo>
                <a:lnTo>
                  <a:pt x="2969651" y="428549"/>
                </a:lnTo>
                <a:lnTo>
                  <a:pt x="2931348" y="457232"/>
                </a:lnTo>
                <a:lnTo>
                  <a:pt x="2893711" y="486799"/>
                </a:lnTo>
                <a:lnTo>
                  <a:pt x="2856761" y="517244"/>
                </a:lnTo>
                <a:lnTo>
                  <a:pt x="2820520" y="548564"/>
                </a:lnTo>
                <a:lnTo>
                  <a:pt x="2785011" y="580754"/>
                </a:lnTo>
                <a:lnTo>
                  <a:pt x="2750256" y="613810"/>
                </a:lnTo>
                <a:lnTo>
                  <a:pt x="2716276" y="647728"/>
                </a:lnTo>
                <a:lnTo>
                  <a:pt x="2683094" y="682503"/>
                </a:lnTo>
                <a:lnTo>
                  <a:pt x="2649896" y="718926"/>
                </a:lnTo>
                <a:lnTo>
                  <a:pt x="2617301" y="756096"/>
                </a:lnTo>
                <a:lnTo>
                  <a:pt x="2585224" y="793905"/>
                </a:lnTo>
                <a:lnTo>
                  <a:pt x="2553580" y="832245"/>
                </a:lnTo>
                <a:lnTo>
                  <a:pt x="2522286" y="871005"/>
                </a:lnTo>
                <a:lnTo>
                  <a:pt x="2491256" y="910078"/>
                </a:lnTo>
                <a:lnTo>
                  <a:pt x="2368086" y="1067315"/>
                </a:lnTo>
                <a:lnTo>
                  <a:pt x="2337109" y="1106317"/>
                </a:lnTo>
                <a:lnTo>
                  <a:pt x="2305887" y="1144978"/>
                </a:lnTo>
                <a:lnTo>
                  <a:pt x="2274338" y="1183189"/>
                </a:lnTo>
                <a:lnTo>
                  <a:pt x="2242376" y="1220842"/>
                </a:lnTo>
                <a:lnTo>
                  <a:pt x="2209917" y="1257828"/>
                </a:lnTo>
                <a:lnTo>
                  <a:pt x="2176875" y="1294038"/>
                </a:lnTo>
                <a:lnTo>
                  <a:pt x="2143167" y="1329363"/>
                </a:lnTo>
                <a:lnTo>
                  <a:pt x="2108708" y="1363694"/>
                </a:lnTo>
                <a:lnTo>
                  <a:pt x="2073414" y="1396923"/>
                </a:lnTo>
                <a:lnTo>
                  <a:pt x="2037198" y="1428940"/>
                </a:lnTo>
                <a:lnTo>
                  <a:pt x="1999978" y="1459637"/>
                </a:lnTo>
                <a:lnTo>
                  <a:pt x="1961668" y="1488905"/>
                </a:lnTo>
                <a:lnTo>
                  <a:pt x="1922183" y="1516636"/>
                </a:lnTo>
                <a:lnTo>
                  <a:pt x="1881440" y="1542719"/>
                </a:lnTo>
                <a:lnTo>
                  <a:pt x="1839353" y="1567047"/>
                </a:lnTo>
                <a:lnTo>
                  <a:pt x="1795838" y="1589510"/>
                </a:lnTo>
                <a:lnTo>
                  <a:pt x="1749670" y="1610507"/>
                </a:lnTo>
                <a:lnTo>
                  <a:pt x="1702707" y="1629255"/>
                </a:lnTo>
                <a:lnTo>
                  <a:pt x="1655041" y="1646027"/>
                </a:lnTo>
                <a:lnTo>
                  <a:pt x="1606765" y="1661097"/>
                </a:lnTo>
                <a:lnTo>
                  <a:pt x="1557975" y="1674737"/>
                </a:lnTo>
                <a:lnTo>
                  <a:pt x="1508762" y="1687219"/>
                </a:lnTo>
                <a:lnTo>
                  <a:pt x="1459222" y="1698817"/>
                </a:lnTo>
                <a:lnTo>
                  <a:pt x="1259648" y="1741816"/>
                </a:lnTo>
                <a:lnTo>
                  <a:pt x="1209870" y="1753082"/>
                </a:lnTo>
                <a:lnTo>
                  <a:pt x="1160326" y="1765100"/>
                </a:lnTo>
                <a:lnTo>
                  <a:pt x="1111108" y="1778143"/>
                </a:lnTo>
                <a:lnTo>
                  <a:pt x="1062311" y="1792483"/>
                </a:lnTo>
                <a:lnTo>
                  <a:pt x="1014613" y="1808170"/>
                </a:lnTo>
                <a:lnTo>
                  <a:pt x="967478" y="1825431"/>
                </a:lnTo>
                <a:lnTo>
                  <a:pt x="920946" y="1844235"/>
                </a:lnTo>
                <a:lnTo>
                  <a:pt x="875056" y="1864547"/>
                </a:lnTo>
                <a:lnTo>
                  <a:pt x="829849" y="1886337"/>
                </a:lnTo>
                <a:lnTo>
                  <a:pt x="785362" y="1909571"/>
                </a:lnTo>
                <a:lnTo>
                  <a:pt x="741637" y="1934217"/>
                </a:lnTo>
                <a:lnTo>
                  <a:pt x="698713" y="1960244"/>
                </a:lnTo>
                <a:lnTo>
                  <a:pt x="656628" y="1987617"/>
                </a:lnTo>
                <a:lnTo>
                  <a:pt x="615423" y="2016306"/>
                </a:lnTo>
                <a:lnTo>
                  <a:pt x="575137" y="2046277"/>
                </a:lnTo>
                <a:lnTo>
                  <a:pt x="535810" y="2077498"/>
                </a:lnTo>
                <a:lnTo>
                  <a:pt x="497481" y="2109937"/>
                </a:lnTo>
                <a:lnTo>
                  <a:pt x="460190" y="2143562"/>
                </a:lnTo>
                <a:lnTo>
                  <a:pt x="423975" y="2178339"/>
                </a:lnTo>
                <a:lnTo>
                  <a:pt x="388878" y="2214237"/>
                </a:lnTo>
                <a:lnTo>
                  <a:pt x="354937" y="2251224"/>
                </a:lnTo>
                <a:lnTo>
                  <a:pt x="322192" y="2289266"/>
                </a:lnTo>
                <a:lnTo>
                  <a:pt x="290682" y="2328331"/>
                </a:lnTo>
                <a:lnTo>
                  <a:pt x="260447" y="2368387"/>
                </a:lnTo>
                <a:lnTo>
                  <a:pt x="231526" y="2409402"/>
                </a:lnTo>
                <a:lnTo>
                  <a:pt x="203959" y="2451343"/>
                </a:lnTo>
                <a:lnTo>
                  <a:pt x="177786" y="2494178"/>
                </a:lnTo>
                <a:lnTo>
                  <a:pt x="153045" y="2537874"/>
                </a:lnTo>
                <a:lnTo>
                  <a:pt x="129783" y="2582374"/>
                </a:lnTo>
                <a:lnTo>
                  <a:pt x="108023" y="2627611"/>
                </a:lnTo>
                <a:lnTo>
                  <a:pt x="87769" y="2673532"/>
                </a:lnTo>
                <a:lnTo>
                  <a:pt x="69029" y="2720087"/>
                </a:lnTo>
                <a:lnTo>
                  <a:pt x="51807" y="2767226"/>
                </a:lnTo>
                <a:lnTo>
                  <a:pt x="36109" y="2814897"/>
                </a:lnTo>
                <a:lnTo>
                  <a:pt x="21942" y="2863050"/>
                </a:lnTo>
                <a:lnTo>
                  <a:pt x="9310" y="2911635"/>
                </a:lnTo>
                <a:lnTo>
                  <a:pt x="0" y="2952741"/>
                </a:lnTo>
                <a:lnTo>
                  <a:pt x="5796381" y="2952741"/>
                </a:lnTo>
                <a:lnTo>
                  <a:pt x="5796381" y="572089"/>
                </a:lnTo>
                <a:lnTo>
                  <a:pt x="5794157" y="570367"/>
                </a:lnTo>
                <a:lnTo>
                  <a:pt x="5753990" y="539764"/>
                </a:lnTo>
                <a:lnTo>
                  <a:pt x="5713591" y="509548"/>
                </a:lnTo>
                <a:lnTo>
                  <a:pt x="5672933" y="479767"/>
                </a:lnTo>
                <a:lnTo>
                  <a:pt x="5631985" y="450467"/>
                </a:lnTo>
                <a:lnTo>
                  <a:pt x="5590720" y="421695"/>
                </a:lnTo>
                <a:lnTo>
                  <a:pt x="5549108" y="393499"/>
                </a:lnTo>
                <a:lnTo>
                  <a:pt x="5507119" y="365926"/>
                </a:lnTo>
                <a:lnTo>
                  <a:pt x="5464726" y="339022"/>
                </a:lnTo>
                <a:lnTo>
                  <a:pt x="5421898" y="312834"/>
                </a:lnTo>
                <a:lnTo>
                  <a:pt x="5378607" y="287409"/>
                </a:lnTo>
                <a:lnTo>
                  <a:pt x="5334825" y="262795"/>
                </a:lnTo>
                <a:lnTo>
                  <a:pt x="5290521" y="239037"/>
                </a:lnTo>
                <a:lnTo>
                  <a:pt x="5245666" y="216185"/>
                </a:lnTo>
                <a:lnTo>
                  <a:pt x="5200233" y="194283"/>
                </a:lnTo>
                <a:lnTo>
                  <a:pt x="5156456" y="174436"/>
                </a:lnTo>
                <a:lnTo>
                  <a:pt x="5112260" y="155682"/>
                </a:lnTo>
                <a:lnTo>
                  <a:pt x="5067583" y="137986"/>
                </a:lnTo>
                <a:lnTo>
                  <a:pt x="5022698" y="121437"/>
                </a:lnTo>
                <a:lnTo>
                  <a:pt x="4977376" y="105938"/>
                </a:lnTo>
                <a:lnTo>
                  <a:pt x="4931723" y="91515"/>
                </a:lnTo>
                <a:lnTo>
                  <a:pt x="4885762" y="78164"/>
                </a:lnTo>
                <a:lnTo>
                  <a:pt x="4839513" y="65881"/>
                </a:lnTo>
                <a:lnTo>
                  <a:pt x="4793000" y="54660"/>
                </a:lnTo>
                <a:lnTo>
                  <a:pt x="4746245" y="44499"/>
                </a:lnTo>
                <a:lnTo>
                  <a:pt x="4699270" y="35393"/>
                </a:lnTo>
                <a:lnTo>
                  <a:pt x="4652096" y="27337"/>
                </a:lnTo>
                <a:lnTo>
                  <a:pt x="4604746" y="20328"/>
                </a:lnTo>
                <a:lnTo>
                  <a:pt x="4557243" y="14360"/>
                </a:lnTo>
                <a:lnTo>
                  <a:pt x="4509607" y="9430"/>
                </a:lnTo>
                <a:lnTo>
                  <a:pt x="4461862" y="5533"/>
                </a:lnTo>
                <a:lnTo>
                  <a:pt x="4414030" y="2665"/>
                </a:lnTo>
                <a:lnTo>
                  <a:pt x="4366132" y="822"/>
                </a:lnTo>
                <a:lnTo>
                  <a:pt x="4318191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7918" y="6983700"/>
            <a:ext cx="8470945" cy="10790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40106" y="6870995"/>
            <a:ext cx="5147794" cy="4012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40106" y="7373597"/>
            <a:ext cx="4157605" cy="4012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08694" y="7882482"/>
            <a:ext cx="3569485" cy="39496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3917040" y="7882482"/>
            <a:ext cx="93980" cy="306070"/>
          </a:xfrm>
          <a:custGeom>
            <a:avLst/>
            <a:gdLst/>
            <a:ahLst/>
            <a:cxnLst/>
            <a:rect l="l" t="t" r="r" b="b"/>
            <a:pathLst>
              <a:path w="93980" h="306070">
                <a:moveTo>
                  <a:pt x="93400" y="0"/>
                </a:moveTo>
                <a:lnTo>
                  <a:pt x="64919" y="0"/>
                </a:lnTo>
                <a:lnTo>
                  <a:pt x="56124" y="41883"/>
                </a:lnTo>
                <a:lnTo>
                  <a:pt x="84604" y="41883"/>
                </a:lnTo>
                <a:lnTo>
                  <a:pt x="93400" y="0"/>
                </a:lnTo>
                <a:close/>
              </a:path>
              <a:path w="93980" h="306070">
                <a:moveTo>
                  <a:pt x="74552" y="87536"/>
                </a:moveTo>
                <a:lnTo>
                  <a:pt x="46072" y="87536"/>
                </a:lnTo>
                <a:lnTo>
                  <a:pt x="0" y="305749"/>
                </a:lnTo>
                <a:lnTo>
                  <a:pt x="28480" y="305749"/>
                </a:lnTo>
                <a:lnTo>
                  <a:pt x="74552" y="87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83662" y="8405189"/>
            <a:ext cx="6453660" cy="3573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96856" y="8824024"/>
            <a:ext cx="7232287" cy="3573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68657" y="8355766"/>
            <a:ext cx="3418162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790" y="303746"/>
            <a:ext cx="18889308" cy="651028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307717" y="8355814"/>
            <a:ext cx="5796915" cy="2952750"/>
          </a:xfrm>
          <a:custGeom>
            <a:avLst/>
            <a:gdLst/>
            <a:ahLst/>
            <a:cxnLst/>
            <a:rect l="l" t="t" r="r" b="b"/>
            <a:pathLst>
              <a:path w="5796915" h="2952750">
                <a:moveTo>
                  <a:pt x="4318191" y="0"/>
                </a:moveTo>
                <a:lnTo>
                  <a:pt x="4270229" y="193"/>
                </a:lnTo>
                <a:lnTo>
                  <a:pt x="4222268" y="1399"/>
                </a:lnTo>
                <a:lnTo>
                  <a:pt x="4174330" y="3612"/>
                </a:lnTo>
                <a:lnTo>
                  <a:pt x="4126438" y="6828"/>
                </a:lnTo>
                <a:lnTo>
                  <a:pt x="4078613" y="11043"/>
                </a:lnTo>
                <a:lnTo>
                  <a:pt x="4030877" y="16253"/>
                </a:lnTo>
                <a:lnTo>
                  <a:pt x="3983253" y="22454"/>
                </a:lnTo>
                <a:lnTo>
                  <a:pt x="3935764" y="29640"/>
                </a:lnTo>
                <a:lnTo>
                  <a:pt x="3888430" y="37808"/>
                </a:lnTo>
                <a:lnTo>
                  <a:pt x="3841274" y="46954"/>
                </a:lnTo>
                <a:lnTo>
                  <a:pt x="3794318" y="57073"/>
                </a:lnTo>
                <a:lnTo>
                  <a:pt x="3747585" y="68162"/>
                </a:lnTo>
                <a:lnTo>
                  <a:pt x="3701097" y="80214"/>
                </a:lnTo>
                <a:lnTo>
                  <a:pt x="3654875" y="93228"/>
                </a:lnTo>
                <a:lnTo>
                  <a:pt x="3608942" y="107197"/>
                </a:lnTo>
                <a:lnTo>
                  <a:pt x="3563319" y="122118"/>
                </a:lnTo>
                <a:lnTo>
                  <a:pt x="3517948" y="138017"/>
                </a:lnTo>
                <a:lnTo>
                  <a:pt x="3473096" y="154798"/>
                </a:lnTo>
                <a:lnTo>
                  <a:pt x="3428540" y="172549"/>
                </a:lnTo>
                <a:lnTo>
                  <a:pt x="3384382" y="191234"/>
                </a:lnTo>
                <a:lnTo>
                  <a:pt x="3340647" y="210850"/>
                </a:lnTo>
                <a:lnTo>
                  <a:pt x="3297355" y="231392"/>
                </a:lnTo>
                <a:lnTo>
                  <a:pt x="3254529" y="252855"/>
                </a:lnTo>
                <a:lnTo>
                  <a:pt x="3212191" y="275236"/>
                </a:lnTo>
                <a:lnTo>
                  <a:pt x="3170363" y="298531"/>
                </a:lnTo>
                <a:lnTo>
                  <a:pt x="3129068" y="322734"/>
                </a:lnTo>
                <a:lnTo>
                  <a:pt x="3088326" y="347841"/>
                </a:lnTo>
                <a:lnTo>
                  <a:pt x="3048162" y="373849"/>
                </a:lnTo>
                <a:lnTo>
                  <a:pt x="3008596" y="400753"/>
                </a:lnTo>
                <a:lnTo>
                  <a:pt x="2969651" y="428549"/>
                </a:lnTo>
                <a:lnTo>
                  <a:pt x="2931348" y="457232"/>
                </a:lnTo>
                <a:lnTo>
                  <a:pt x="2893711" y="486799"/>
                </a:lnTo>
                <a:lnTo>
                  <a:pt x="2856761" y="517244"/>
                </a:lnTo>
                <a:lnTo>
                  <a:pt x="2820520" y="548564"/>
                </a:lnTo>
                <a:lnTo>
                  <a:pt x="2785011" y="580754"/>
                </a:lnTo>
                <a:lnTo>
                  <a:pt x="2750256" y="613810"/>
                </a:lnTo>
                <a:lnTo>
                  <a:pt x="2716276" y="647728"/>
                </a:lnTo>
                <a:lnTo>
                  <a:pt x="2683094" y="682503"/>
                </a:lnTo>
                <a:lnTo>
                  <a:pt x="2649896" y="718926"/>
                </a:lnTo>
                <a:lnTo>
                  <a:pt x="2617301" y="756096"/>
                </a:lnTo>
                <a:lnTo>
                  <a:pt x="2585224" y="793905"/>
                </a:lnTo>
                <a:lnTo>
                  <a:pt x="2553580" y="832245"/>
                </a:lnTo>
                <a:lnTo>
                  <a:pt x="2522286" y="871005"/>
                </a:lnTo>
                <a:lnTo>
                  <a:pt x="2491256" y="910078"/>
                </a:lnTo>
                <a:lnTo>
                  <a:pt x="2368086" y="1067315"/>
                </a:lnTo>
                <a:lnTo>
                  <a:pt x="2337109" y="1106317"/>
                </a:lnTo>
                <a:lnTo>
                  <a:pt x="2305887" y="1144978"/>
                </a:lnTo>
                <a:lnTo>
                  <a:pt x="2274338" y="1183189"/>
                </a:lnTo>
                <a:lnTo>
                  <a:pt x="2242376" y="1220842"/>
                </a:lnTo>
                <a:lnTo>
                  <a:pt x="2209917" y="1257828"/>
                </a:lnTo>
                <a:lnTo>
                  <a:pt x="2176875" y="1294038"/>
                </a:lnTo>
                <a:lnTo>
                  <a:pt x="2143167" y="1329363"/>
                </a:lnTo>
                <a:lnTo>
                  <a:pt x="2108708" y="1363694"/>
                </a:lnTo>
                <a:lnTo>
                  <a:pt x="2073414" y="1396923"/>
                </a:lnTo>
                <a:lnTo>
                  <a:pt x="2037198" y="1428940"/>
                </a:lnTo>
                <a:lnTo>
                  <a:pt x="1999978" y="1459637"/>
                </a:lnTo>
                <a:lnTo>
                  <a:pt x="1961668" y="1488905"/>
                </a:lnTo>
                <a:lnTo>
                  <a:pt x="1922183" y="1516636"/>
                </a:lnTo>
                <a:lnTo>
                  <a:pt x="1881440" y="1542719"/>
                </a:lnTo>
                <a:lnTo>
                  <a:pt x="1839353" y="1567047"/>
                </a:lnTo>
                <a:lnTo>
                  <a:pt x="1795838" y="1589510"/>
                </a:lnTo>
                <a:lnTo>
                  <a:pt x="1749670" y="1610507"/>
                </a:lnTo>
                <a:lnTo>
                  <a:pt x="1702707" y="1629255"/>
                </a:lnTo>
                <a:lnTo>
                  <a:pt x="1655041" y="1646027"/>
                </a:lnTo>
                <a:lnTo>
                  <a:pt x="1606765" y="1661097"/>
                </a:lnTo>
                <a:lnTo>
                  <a:pt x="1557975" y="1674737"/>
                </a:lnTo>
                <a:lnTo>
                  <a:pt x="1508762" y="1687219"/>
                </a:lnTo>
                <a:lnTo>
                  <a:pt x="1459222" y="1698817"/>
                </a:lnTo>
                <a:lnTo>
                  <a:pt x="1259648" y="1741816"/>
                </a:lnTo>
                <a:lnTo>
                  <a:pt x="1209870" y="1753082"/>
                </a:lnTo>
                <a:lnTo>
                  <a:pt x="1160326" y="1765100"/>
                </a:lnTo>
                <a:lnTo>
                  <a:pt x="1111108" y="1778143"/>
                </a:lnTo>
                <a:lnTo>
                  <a:pt x="1062311" y="1792483"/>
                </a:lnTo>
                <a:lnTo>
                  <a:pt x="1014613" y="1808170"/>
                </a:lnTo>
                <a:lnTo>
                  <a:pt x="967478" y="1825431"/>
                </a:lnTo>
                <a:lnTo>
                  <a:pt x="920946" y="1844235"/>
                </a:lnTo>
                <a:lnTo>
                  <a:pt x="875056" y="1864547"/>
                </a:lnTo>
                <a:lnTo>
                  <a:pt x="829849" y="1886337"/>
                </a:lnTo>
                <a:lnTo>
                  <a:pt x="785362" y="1909571"/>
                </a:lnTo>
                <a:lnTo>
                  <a:pt x="741637" y="1934217"/>
                </a:lnTo>
                <a:lnTo>
                  <a:pt x="698713" y="1960244"/>
                </a:lnTo>
                <a:lnTo>
                  <a:pt x="656628" y="1987617"/>
                </a:lnTo>
                <a:lnTo>
                  <a:pt x="615423" y="2016306"/>
                </a:lnTo>
                <a:lnTo>
                  <a:pt x="575137" y="2046277"/>
                </a:lnTo>
                <a:lnTo>
                  <a:pt x="535810" y="2077498"/>
                </a:lnTo>
                <a:lnTo>
                  <a:pt x="497481" y="2109937"/>
                </a:lnTo>
                <a:lnTo>
                  <a:pt x="460190" y="2143562"/>
                </a:lnTo>
                <a:lnTo>
                  <a:pt x="423975" y="2178339"/>
                </a:lnTo>
                <a:lnTo>
                  <a:pt x="388878" y="2214237"/>
                </a:lnTo>
                <a:lnTo>
                  <a:pt x="354937" y="2251224"/>
                </a:lnTo>
                <a:lnTo>
                  <a:pt x="322192" y="2289266"/>
                </a:lnTo>
                <a:lnTo>
                  <a:pt x="290682" y="2328331"/>
                </a:lnTo>
                <a:lnTo>
                  <a:pt x="260447" y="2368387"/>
                </a:lnTo>
                <a:lnTo>
                  <a:pt x="231526" y="2409402"/>
                </a:lnTo>
                <a:lnTo>
                  <a:pt x="203959" y="2451343"/>
                </a:lnTo>
                <a:lnTo>
                  <a:pt x="177786" y="2494178"/>
                </a:lnTo>
                <a:lnTo>
                  <a:pt x="153045" y="2537874"/>
                </a:lnTo>
                <a:lnTo>
                  <a:pt x="129783" y="2582374"/>
                </a:lnTo>
                <a:lnTo>
                  <a:pt x="108023" y="2627611"/>
                </a:lnTo>
                <a:lnTo>
                  <a:pt x="87769" y="2673532"/>
                </a:lnTo>
                <a:lnTo>
                  <a:pt x="69029" y="2720087"/>
                </a:lnTo>
                <a:lnTo>
                  <a:pt x="51807" y="2767226"/>
                </a:lnTo>
                <a:lnTo>
                  <a:pt x="36109" y="2814897"/>
                </a:lnTo>
                <a:lnTo>
                  <a:pt x="21942" y="2863050"/>
                </a:lnTo>
                <a:lnTo>
                  <a:pt x="9310" y="2911635"/>
                </a:lnTo>
                <a:lnTo>
                  <a:pt x="0" y="2952741"/>
                </a:lnTo>
                <a:lnTo>
                  <a:pt x="5796381" y="2952741"/>
                </a:lnTo>
                <a:lnTo>
                  <a:pt x="5796381" y="572089"/>
                </a:lnTo>
                <a:lnTo>
                  <a:pt x="5794157" y="570367"/>
                </a:lnTo>
                <a:lnTo>
                  <a:pt x="5753990" y="539764"/>
                </a:lnTo>
                <a:lnTo>
                  <a:pt x="5713591" y="509548"/>
                </a:lnTo>
                <a:lnTo>
                  <a:pt x="5672933" y="479767"/>
                </a:lnTo>
                <a:lnTo>
                  <a:pt x="5631985" y="450467"/>
                </a:lnTo>
                <a:lnTo>
                  <a:pt x="5590720" y="421695"/>
                </a:lnTo>
                <a:lnTo>
                  <a:pt x="5549108" y="393499"/>
                </a:lnTo>
                <a:lnTo>
                  <a:pt x="5507119" y="365926"/>
                </a:lnTo>
                <a:lnTo>
                  <a:pt x="5464726" y="339022"/>
                </a:lnTo>
                <a:lnTo>
                  <a:pt x="5421898" y="312834"/>
                </a:lnTo>
                <a:lnTo>
                  <a:pt x="5378607" y="287409"/>
                </a:lnTo>
                <a:lnTo>
                  <a:pt x="5334825" y="262795"/>
                </a:lnTo>
                <a:lnTo>
                  <a:pt x="5290521" y="239037"/>
                </a:lnTo>
                <a:lnTo>
                  <a:pt x="5245666" y="216185"/>
                </a:lnTo>
                <a:lnTo>
                  <a:pt x="5200233" y="194283"/>
                </a:lnTo>
                <a:lnTo>
                  <a:pt x="5156456" y="174436"/>
                </a:lnTo>
                <a:lnTo>
                  <a:pt x="5112260" y="155682"/>
                </a:lnTo>
                <a:lnTo>
                  <a:pt x="5067583" y="137986"/>
                </a:lnTo>
                <a:lnTo>
                  <a:pt x="5022698" y="121437"/>
                </a:lnTo>
                <a:lnTo>
                  <a:pt x="4977376" y="105938"/>
                </a:lnTo>
                <a:lnTo>
                  <a:pt x="4931723" y="91515"/>
                </a:lnTo>
                <a:lnTo>
                  <a:pt x="4885762" y="78164"/>
                </a:lnTo>
                <a:lnTo>
                  <a:pt x="4839513" y="65881"/>
                </a:lnTo>
                <a:lnTo>
                  <a:pt x="4793000" y="54660"/>
                </a:lnTo>
                <a:lnTo>
                  <a:pt x="4746245" y="44499"/>
                </a:lnTo>
                <a:lnTo>
                  <a:pt x="4699270" y="35393"/>
                </a:lnTo>
                <a:lnTo>
                  <a:pt x="4652096" y="27337"/>
                </a:lnTo>
                <a:lnTo>
                  <a:pt x="4604746" y="20328"/>
                </a:lnTo>
                <a:lnTo>
                  <a:pt x="4557243" y="14360"/>
                </a:lnTo>
                <a:lnTo>
                  <a:pt x="4509607" y="9430"/>
                </a:lnTo>
                <a:lnTo>
                  <a:pt x="4461862" y="5533"/>
                </a:lnTo>
                <a:lnTo>
                  <a:pt x="4414030" y="2665"/>
                </a:lnTo>
                <a:lnTo>
                  <a:pt x="4366132" y="822"/>
                </a:lnTo>
                <a:lnTo>
                  <a:pt x="4318191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6816" y="7348467"/>
            <a:ext cx="5870743" cy="16564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6823" y="2647039"/>
            <a:ext cx="15515009" cy="349853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307717" y="8355814"/>
            <a:ext cx="5796915" cy="2952750"/>
          </a:xfrm>
          <a:custGeom>
            <a:avLst/>
            <a:gdLst/>
            <a:ahLst/>
            <a:cxnLst/>
            <a:rect l="l" t="t" r="r" b="b"/>
            <a:pathLst>
              <a:path w="5796915" h="2952750">
                <a:moveTo>
                  <a:pt x="4318191" y="0"/>
                </a:moveTo>
                <a:lnTo>
                  <a:pt x="4270229" y="193"/>
                </a:lnTo>
                <a:lnTo>
                  <a:pt x="4222268" y="1399"/>
                </a:lnTo>
                <a:lnTo>
                  <a:pt x="4174330" y="3612"/>
                </a:lnTo>
                <a:lnTo>
                  <a:pt x="4126438" y="6828"/>
                </a:lnTo>
                <a:lnTo>
                  <a:pt x="4078613" y="11043"/>
                </a:lnTo>
                <a:lnTo>
                  <a:pt x="4030877" y="16253"/>
                </a:lnTo>
                <a:lnTo>
                  <a:pt x="3983253" y="22454"/>
                </a:lnTo>
                <a:lnTo>
                  <a:pt x="3935764" y="29640"/>
                </a:lnTo>
                <a:lnTo>
                  <a:pt x="3888430" y="37808"/>
                </a:lnTo>
                <a:lnTo>
                  <a:pt x="3841274" y="46954"/>
                </a:lnTo>
                <a:lnTo>
                  <a:pt x="3794318" y="57073"/>
                </a:lnTo>
                <a:lnTo>
                  <a:pt x="3747585" y="68162"/>
                </a:lnTo>
                <a:lnTo>
                  <a:pt x="3701097" y="80214"/>
                </a:lnTo>
                <a:lnTo>
                  <a:pt x="3654875" y="93228"/>
                </a:lnTo>
                <a:lnTo>
                  <a:pt x="3608942" y="107197"/>
                </a:lnTo>
                <a:lnTo>
                  <a:pt x="3563319" y="122118"/>
                </a:lnTo>
                <a:lnTo>
                  <a:pt x="3517948" y="138017"/>
                </a:lnTo>
                <a:lnTo>
                  <a:pt x="3473096" y="154798"/>
                </a:lnTo>
                <a:lnTo>
                  <a:pt x="3428540" y="172549"/>
                </a:lnTo>
                <a:lnTo>
                  <a:pt x="3384382" y="191234"/>
                </a:lnTo>
                <a:lnTo>
                  <a:pt x="3340647" y="210850"/>
                </a:lnTo>
                <a:lnTo>
                  <a:pt x="3297355" y="231392"/>
                </a:lnTo>
                <a:lnTo>
                  <a:pt x="3254529" y="252855"/>
                </a:lnTo>
                <a:lnTo>
                  <a:pt x="3212191" y="275236"/>
                </a:lnTo>
                <a:lnTo>
                  <a:pt x="3170363" y="298531"/>
                </a:lnTo>
                <a:lnTo>
                  <a:pt x="3129068" y="322734"/>
                </a:lnTo>
                <a:lnTo>
                  <a:pt x="3088326" y="347841"/>
                </a:lnTo>
                <a:lnTo>
                  <a:pt x="3048162" y="373849"/>
                </a:lnTo>
                <a:lnTo>
                  <a:pt x="3008596" y="400753"/>
                </a:lnTo>
                <a:lnTo>
                  <a:pt x="2969651" y="428549"/>
                </a:lnTo>
                <a:lnTo>
                  <a:pt x="2931348" y="457232"/>
                </a:lnTo>
                <a:lnTo>
                  <a:pt x="2893711" y="486799"/>
                </a:lnTo>
                <a:lnTo>
                  <a:pt x="2856761" y="517244"/>
                </a:lnTo>
                <a:lnTo>
                  <a:pt x="2820520" y="548564"/>
                </a:lnTo>
                <a:lnTo>
                  <a:pt x="2785011" y="580754"/>
                </a:lnTo>
                <a:lnTo>
                  <a:pt x="2750256" y="613810"/>
                </a:lnTo>
                <a:lnTo>
                  <a:pt x="2716276" y="647728"/>
                </a:lnTo>
                <a:lnTo>
                  <a:pt x="2683094" y="682503"/>
                </a:lnTo>
                <a:lnTo>
                  <a:pt x="2649896" y="718926"/>
                </a:lnTo>
                <a:lnTo>
                  <a:pt x="2617301" y="756096"/>
                </a:lnTo>
                <a:lnTo>
                  <a:pt x="2585224" y="793905"/>
                </a:lnTo>
                <a:lnTo>
                  <a:pt x="2553580" y="832245"/>
                </a:lnTo>
                <a:lnTo>
                  <a:pt x="2522286" y="871005"/>
                </a:lnTo>
                <a:lnTo>
                  <a:pt x="2491256" y="910078"/>
                </a:lnTo>
                <a:lnTo>
                  <a:pt x="2368086" y="1067315"/>
                </a:lnTo>
                <a:lnTo>
                  <a:pt x="2337109" y="1106317"/>
                </a:lnTo>
                <a:lnTo>
                  <a:pt x="2305887" y="1144978"/>
                </a:lnTo>
                <a:lnTo>
                  <a:pt x="2274338" y="1183189"/>
                </a:lnTo>
                <a:lnTo>
                  <a:pt x="2242376" y="1220842"/>
                </a:lnTo>
                <a:lnTo>
                  <a:pt x="2209917" y="1257828"/>
                </a:lnTo>
                <a:lnTo>
                  <a:pt x="2176875" y="1294038"/>
                </a:lnTo>
                <a:lnTo>
                  <a:pt x="2143167" y="1329363"/>
                </a:lnTo>
                <a:lnTo>
                  <a:pt x="2108708" y="1363694"/>
                </a:lnTo>
                <a:lnTo>
                  <a:pt x="2073414" y="1396923"/>
                </a:lnTo>
                <a:lnTo>
                  <a:pt x="2037198" y="1428940"/>
                </a:lnTo>
                <a:lnTo>
                  <a:pt x="1999978" y="1459637"/>
                </a:lnTo>
                <a:lnTo>
                  <a:pt x="1961668" y="1488905"/>
                </a:lnTo>
                <a:lnTo>
                  <a:pt x="1922183" y="1516636"/>
                </a:lnTo>
                <a:lnTo>
                  <a:pt x="1881440" y="1542719"/>
                </a:lnTo>
                <a:lnTo>
                  <a:pt x="1839353" y="1567047"/>
                </a:lnTo>
                <a:lnTo>
                  <a:pt x="1795838" y="1589510"/>
                </a:lnTo>
                <a:lnTo>
                  <a:pt x="1749670" y="1610507"/>
                </a:lnTo>
                <a:lnTo>
                  <a:pt x="1702707" y="1629255"/>
                </a:lnTo>
                <a:lnTo>
                  <a:pt x="1655041" y="1646027"/>
                </a:lnTo>
                <a:lnTo>
                  <a:pt x="1606765" y="1661097"/>
                </a:lnTo>
                <a:lnTo>
                  <a:pt x="1557975" y="1674737"/>
                </a:lnTo>
                <a:lnTo>
                  <a:pt x="1508762" y="1687219"/>
                </a:lnTo>
                <a:lnTo>
                  <a:pt x="1459222" y="1698817"/>
                </a:lnTo>
                <a:lnTo>
                  <a:pt x="1259648" y="1741816"/>
                </a:lnTo>
                <a:lnTo>
                  <a:pt x="1209870" y="1753082"/>
                </a:lnTo>
                <a:lnTo>
                  <a:pt x="1160326" y="1765100"/>
                </a:lnTo>
                <a:lnTo>
                  <a:pt x="1111108" y="1778143"/>
                </a:lnTo>
                <a:lnTo>
                  <a:pt x="1062311" y="1792483"/>
                </a:lnTo>
                <a:lnTo>
                  <a:pt x="1014613" y="1808170"/>
                </a:lnTo>
                <a:lnTo>
                  <a:pt x="967478" y="1825431"/>
                </a:lnTo>
                <a:lnTo>
                  <a:pt x="920946" y="1844235"/>
                </a:lnTo>
                <a:lnTo>
                  <a:pt x="875056" y="1864547"/>
                </a:lnTo>
                <a:lnTo>
                  <a:pt x="829849" y="1886337"/>
                </a:lnTo>
                <a:lnTo>
                  <a:pt x="785362" y="1909571"/>
                </a:lnTo>
                <a:lnTo>
                  <a:pt x="741637" y="1934217"/>
                </a:lnTo>
                <a:lnTo>
                  <a:pt x="698713" y="1960244"/>
                </a:lnTo>
                <a:lnTo>
                  <a:pt x="656628" y="1987617"/>
                </a:lnTo>
                <a:lnTo>
                  <a:pt x="615423" y="2016306"/>
                </a:lnTo>
                <a:lnTo>
                  <a:pt x="575137" y="2046277"/>
                </a:lnTo>
                <a:lnTo>
                  <a:pt x="535810" y="2077498"/>
                </a:lnTo>
                <a:lnTo>
                  <a:pt x="497481" y="2109937"/>
                </a:lnTo>
                <a:lnTo>
                  <a:pt x="460190" y="2143562"/>
                </a:lnTo>
                <a:lnTo>
                  <a:pt x="423975" y="2178339"/>
                </a:lnTo>
                <a:lnTo>
                  <a:pt x="388878" y="2214237"/>
                </a:lnTo>
                <a:lnTo>
                  <a:pt x="354937" y="2251224"/>
                </a:lnTo>
                <a:lnTo>
                  <a:pt x="322192" y="2289266"/>
                </a:lnTo>
                <a:lnTo>
                  <a:pt x="290682" y="2328331"/>
                </a:lnTo>
                <a:lnTo>
                  <a:pt x="260447" y="2368387"/>
                </a:lnTo>
                <a:lnTo>
                  <a:pt x="231526" y="2409402"/>
                </a:lnTo>
                <a:lnTo>
                  <a:pt x="203959" y="2451343"/>
                </a:lnTo>
                <a:lnTo>
                  <a:pt x="177786" y="2494178"/>
                </a:lnTo>
                <a:lnTo>
                  <a:pt x="153045" y="2537874"/>
                </a:lnTo>
                <a:lnTo>
                  <a:pt x="129783" y="2582374"/>
                </a:lnTo>
                <a:lnTo>
                  <a:pt x="108023" y="2627611"/>
                </a:lnTo>
                <a:lnTo>
                  <a:pt x="87769" y="2673532"/>
                </a:lnTo>
                <a:lnTo>
                  <a:pt x="69029" y="2720087"/>
                </a:lnTo>
                <a:lnTo>
                  <a:pt x="51807" y="2767226"/>
                </a:lnTo>
                <a:lnTo>
                  <a:pt x="36109" y="2814897"/>
                </a:lnTo>
                <a:lnTo>
                  <a:pt x="21942" y="2863050"/>
                </a:lnTo>
                <a:lnTo>
                  <a:pt x="9310" y="2911635"/>
                </a:lnTo>
                <a:lnTo>
                  <a:pt x="0" y="2952741"/>
                </a:lnTo>
                <a:lnTo>
                  <a:pt x="5796381" y="2952741"/>
                </a:lnTo>
                <a:lnTo>
                  <a:pt x="5796381" y="572089"/>
                </a:lnTo>
                <a:lnTo>
                  <a:pt x="5794157" y="570367"/>
                </a:lnTo>
                <a:lnTo>
                  <a:pt x="5753990" y="539764"/>
                </a:lnTo>
                <a:lnTo>
                  <a:pt x="5713591" y="509548"/>
                </a:lnTo>
                <a:lnTo>
                  <a:pt x="5672933" y="479767"/>
                </a:lnTo>
                <a:lnTo>
                  <a:pt x="5631985" y="450467"/>
                </a:lnTo>
                <a:lnTo>
                  <a:pt x="5590720" y="421695"/>
                </a:lnTo>
                <a:lnTo>
                  <a:pt x="5549108" y="393499"/>
                </a:lnTo>
                <a:lnTo>
                  <a:pt x="5507119" y="365926"/>
                </a:lnTo>
                <a:lnTo>
                  <a:pt x="5464726" y="339022"/>
                </a:lnTo>
                <a:lnTo>
                  <a:pt x="5421898" y="312834"/>
                </a:lnTo>
                <a:lnTo>
                  <a:pt x="5378607" y="287409"/>
                </a:lnTo>
                <a:lnTo>
                  <a:pt x="5334825" y="262795"/>
                </a:lnTo>
                <a:lnTo>
                  <a:pt x="5290521" y="239037"/>
                </a:lnTo>
                <a:lnTo>
                  <a:pt x="5245666" y="216185"/>
                </a:lnTo>
                <a:lnTo>
                  <a:pt x="5200233" y="194283"/>
                </a:lnTo>
                <a:lnTo>
                  <a:pt x="5156456" y="174436"/>
                </a:lnTo>
                <a:lnTo>
                  <a:pt x="5112260" y="155682"/>
                </a:lnTo>
                <a:lnTo>
                  <a:pt x="5067583" y="137986"/>
                </a:lnTo>
                <a:lnTo>
                  <a:pt x="5022698" y="121437"/>
                </a:lnTo>
                <a:lnTo>
                  <a:pt x="4977376" y="105938"/>
                </a:lnTo>
                <a:lnTo>
                  <a:pt x="4931723" y="91515"/>
                </a:lnTo>
                <a:lnTo>
                  <a:pt x="4885762" y="78164"/>
                </a:lnTo>
                <a:lnTo>
                  <a:pt x="4839513" y="65881"/>
                </a:lnTo>
                <a:lnTo>
                  <a:pt x="4793000" y="54660"/>
                </a:lnTo>
                <a:lnTo>
                  <a:pt x="4746245" y="44499"/>
                </a:lnTo>
                <a:lnTo>
                  <a:pt x="4699270" y="35393"/>
                </a:lnTo>
                <a:lnTo>
                  <a:pt x="4652096" y="27337"/>
                </a:lnTo>
                <a:lnTo>
                  <a:pt x="4604746" y="20328"/>
                </a:lnTo>
                <a:lnTo>
                  <a:pt x="4557243" y="14360"/>
                </a:lnTo>
                <a:lnTo>
                  <a:pt x="4509607" y="9430"/>
                </a:lnTo>
                <a:lnTo>
                  <a:pt x="4461862" y="5533"/>
                </a:lnTo>
                <a:lnTo>
                  <a:pt x="4414030" y="2665"/>
                </a:lnTo>
                <a:lnTo>
                  <a:pt x="4366132" y="822"/>
                </a:lnTo>
                <a:lnTo>
                  <a:pt x="4318191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1656" y="303746"/>
            <a:ext cx="3172460" cy="5733415"/>
          </a:xfrm>
          <a:custGeom>
            <a:avLst/>
            <a:gdLst/>
            <a:ahLst/>
            <a:cxnLst/>
            <a:rect l="l" t="t" r="r" b="b"/>
            <a:pathLst>
              <a:path w="3172459" h="5733415">
                <a:moveTo>
                  <a:pt x="691669" y="0"/>
                </a:moveTo>
                <a:lnTo>
                  <a:pt x="647081" y="820"/>
                </a:lnTo>
                <a:lnTo>
                  <a:pt x="602300" y="4867"/>
                </a:lnTo>
                <a:lnTo>
                  <a:pt x="557378" y="12264"/>
                </a:lnTo>
                <a:lnTo>
                  <a:pt x="512365" y="23136"/>
                </a:lnTo>
                <a:lnTo>
                  <a:pt x="467809" y="37582"/>
                </a:lnTo>
                <a:lnTo>
                  <a:pt x="425073" y="55286"/>
                </a:lnTo>
                <a:lnTo>
                  <a:pt x="384188" y="76080"/>
                </a:lnTo>
                <a:lnTo>
                  <a:pt x="345185" y="99796"/>
                </a:lnTo>
                <a:lnTo>
                  <a:pt x="308095" y="126268"/>
                </a:lnTo>
                <a:lnTo>
                  <a:pt x="272949" y="155328"/>
                </a:lnTo>
                <a:lnTo>
                  <a:pt x="239777" y="186808"/>
                </a:lnTo>
                <a:lnTo>
                  <a:pt x="208610" y="220541"/>
                </a:lnTo>
                <a:lnTo>
                  <a:pt x="179480" y="256360"/>
                </a:lnTo>
                <a:lnTo>
                  <a:pt x="152417" y="294097"/>
                </a:lnTo>
                <a:lnTo>
                  <a:pt x="127452" y="333585"/>
                </a:lnTo>
                <a:lnTo>
                  <a:pt x="104616" y="374656"/>
                </a:lnTo>
                <a:lnTo>
                  <a:pt x="83940" y="417143"/>
                </a:lnTo>
                <a:lnTo>
                  <a:pt x="65456" y="460879"/>
                </a:lnTo>
                <a:lnTo>
                  <a:pt x="49192" y="505696"/>
                </a:lnTo>
                <a:lnTo>
                  <a:pt x="35182" y="551427"/>
                </a:lnTo>
                <a:lnTo>
                  <a:pt x="23455" y="597904"/>
                </a:lnTo>
                <a:lnTo>
                  <a:pt x="14042" y="644960"/>
                </a:lnTo>
                <a:lnTo>
                  <a:pt x="6975" y="692427"/>
                </a:lnTo>
                <a:lnTo>
                  <a:pt x="2283" y="740138"/>
                </a:lnTo>
                <a:lnTo>
                  <a:pt x="0" y="787926"/>
                </a:lnTo>
                <a:lnTo>
                  <a:pt x="154" y="835623"/>
                </a:lnTo>
                <a:lnTo>
                  <a:pt x="2776" y="883063"/>
                </a:lnTo>
                <a:lnTo>
                  <a:pt x="7899" y="930076"/>
                </a:lnTo>
                <a:lnTo>
                  <a:pt x="15575" y="978559"/>
                </a:lnTo>
                <a:lnTo>
                  <a:pt x="25246" y="1026459"/>
                </a:lnTo>
                <a:lnTo>
                  <a:pt x="36827" y="1073782"/>
                </a:lnTo>
                <a:lnTo>
                  <a:pt x="50236" y="1120536"/>
                </a:lnTo>
                <a:lnTo>
                  <a:pt x="65390" y="1166726"/>
                </a:lnTo>
                <a:lnTo>
                  <a:pt x="82205" y="1212360"/>
                </a:lnTo>
                <a:lnTo>
                  <a:pt x="100600" y="1257445"/>
                </a:lnTo>
                <a:lnTo>
                  <a:pt x="120490" y="1301986"/>
                </a:lnTo>
                <a:lnTo>
                  <a:pt x="141792" y="1345992"/>
                </a:lnTo>
                <a:lnTo>
                  <a:pt x="164425" y="1389469"/>
                </a:lnTo>
                <a:lnTo>
                  <a:pt x="188304" y="1432424"/>
                </a:lnTo>
                <a:lnTo>
                  <a:pt x="213346" y="1474863"/>
                </a:lnTo>
                <a:lnTo>
                  <a:pt x="239469" y="1516794"/>
                </a:lnTo>
                <a:lnTo>
                  <a:pt x="266589" y="1558222"/>
                </a:lnTo>
                <a:lnTo>
                  <a:pt x="294624" y="1599156"/>
                </a:lnTo>
                <a:lnTo>
                  <a:pt x="323605" y="1639756"/>
                </a:lnTo>
                <a:lnTo>
                  <a:pt x="353105" y="1679565"/>
                </a:lnTo>
                <a:lnTo>
                  <a:pt x="383385" y="1719054"/>
                </a:lnTo>
                <a:lnTo>
                  <a:pt x="414247" y="1758075"/>
                </a:lnTo>
                <a:lnTo>
                  <a:pt x="445608" y="1796635"/>
                </a:lnTo>
                <a:lnTo>
                  <a:pt x="477386" y="1834741"/>
                </a:lnTo>
                <a:lnTo>
                  <a:pt x="509496" y="1872400"/>
                </a:lnTo>
                <a:lnTo>
                  <a:pt x="541857" y="1909617"/>
                </a:lnTo>
                <a:lnTo>
                  <a:pt x="575936" y="1948218"/>
                </a:lnTo>
                <a:lnTo>
                  <a:pt x="783156" y="2178731"/>
                </a:lnTo>
                <a:lnTo>
                  <a:pt x="817436" y="2217404"/>
                </a:lnTo>
                <a:lnTo>
                  <a:pt x="851437" y="2256275"/>
                </a:lnTo>
                <a:lnTo>
                  <a:pt x="885083" y="2295390"/>
                </a:lnTo>
                <a:lnTo>
                  <a:pt x="918298" y="2334796"/>
                </a:lnTo>
                <a:lnTo>
                  <a:pt x="951006" y="2374540"/>
                </a:lnTo>
                <a:lnTo>
                  <a:pt x="983128" y="2414668"/>
                </a:lnTo>
                <a:lnTo>
                  <a:pt x="1014590" y="2455228"/>
                </a:lnTo>
                <a:lnTo>
                  <a:pt x="1045314" y="2496266"/>
                </a:lnTo>
                <a:lnTo>
                  <a:pt x="1075224" y="2537829"/>
                </a:lnTo>
                <a:lnTo>
                  <a:pt x="1104242" y="2579964"/>
                </a:lnTo>
                <a:lnTo>
                  <a:pt x="1132293" y="2622717"/>
                </a:lnTo>
                <a:lnTo>
                  <a:pt x="1159299" y="2666136"/>
                </a:lnTo>
                <a:lnTo>
                  <a:pt x="1185185" y="2710266"/>
                </a:lnTo>
                <a:lnTo>
                  <a:pt x="1209873" y="2755156"/>
                </a:lnTo>
                <a:lnTo>
                  <a:pt x="1233286" y="2800851"/>
                </a:lnTo>
                <a:lnTo>
                  <a:pt x="1255380" y="2847507"/>
                </a:lnTo>
                <a:lnTo>
                  <a:pt x="1276090" y="2894700"/>
                </a:lnTo>
                <a:lnTo>
                  <a:pt x="1295534" y="2942385"/>
                </a:lnTo>
                <a:lnTo>
                  <a:pt x="1313828" y="2990515"/>
                </a:lnTo>
                <a:lnTo>
                  <a:pt x="1331088" y="3039045"/>
                </a:lnTo>
                <a:lnTo>
                  <a:pt x="1347432" y="3087931"/>
                </a:lnTo>
                <a:lnTo>
                  <a:pt x="1362976" y="3137125"/>
                </a:lnTo>
                <a:lnTo>
                  <a:pt x="1377837" y="3186583"/>
                </a:lnTo>
                <a:lnTo>
                  <a:pt x="1392130" y="3236259"/>
                </a:lnTo>
                <a:lnTo>
                  <a:pt x="1405974" y="3286108"/>
                </a:lnTo>
                <a:lnTo>
                  <a:pt x="1419485" y="3336083"/>
                </a:lnTo>
                <a:lnTo>
                  <a:pt x="1432779" y="3386141"/>
                </a:lnTo>
                <a:lnTo>
                  <a:pt x="1459183" y="3486318"/>
                </a:lnTo>
                <a:lnTo>
                  <a:pt x="1472526" y="3536346"/>
                </a:lnTo>
                <a:lnTo>
                  <a:pt x="1486120" y="3586274"/>
                </a:lnTo>
                <a:lnTo>
                  <a:pt x="1500079" y="3636056"/>
                </a:lnTo>
                <a:lnTo>
                  <a:pt x="1514523" y="3685646"/>
                </a:lnTo>
                <a:lnTo>
                  <a:pt x="1528975" y="3732845"/>
                </a:lnTo>
                <a:lnTo>
                  <a:pt x="1544064" y="3779885"/>
                </a:lnTo>
                <a:lnTo>
                  <a:pt x="1559788" y="3826754"/>
                </a:lnTo>
                <a:lnTo>
                  <a:pt x="1576143" y="3873441"/>
                </a:lnTo>
                <a:lnTo>
                  <a:pt x="1593125" y="3919933"/>
                </a:lnTo>
                <a:lnTo>
                  <a:pt x="1610733" y="3966218"/>
                </a:lnTo>
                <a:lnTo>
                  <a:pt x="1628962" y="4012285"/>
                </a:lnTo>
                <a:lnTo>
                  <a:pt x="1647809" y="4058122"/>
                </a:lnTo>
                <a:lnTo>
                  <a:pt x="1667272" y="4103716"/>
                </a:lnTo>
                <a:lnTo>
                  <a:pt x="1687346" y="4149057"/>
                </a:lnTo>
                <a:lnTo>
                  <a:pt x="1708030" y="4194131"/>
                </a:lnTo>
                <a:lnTo>
                  <a:pt x="1729319" y="4238928"/>
                </a:lnTo>
                <a:lnTo>
                  <a:pt x="1751211" y="4283435"/>
                </a:lnTo>
                <a:lnTo>
                  <a:pt x="1773702" y="4327640"/>
                </a:lnTo>
                <a:lnTo>
                  <a:pt x="1796790" y="4371532"/>
                </a:lnTo>
                <a:lnTo>
                  <a:pt x="1820470" y="4415099"/>
                </a:lnTo>
                <a:lnTo>
                  <a:pt x="1844741" y="4458328"/>
                </a:lnTo>
                <a:lnTo>
                  <a:pt x="1869598" y="4501208"/>
                </a:lnTo>
                <a:lnTo>
                  <a:pt x="1895038" y="4543727"/>
                </a:lnTo>
                <a:lnTo>
                  <a:pt x="1921059" y="4585872"/>
                </a:lnTo>
                <a:lnTo>
                  <a:pt x="1947657" y="4627633"/>
                </a:lnTo>
                <a:lnTo>
                  <a:pt x="1974830" y="4668997"/>
                </a:lnTo>
                <a:lnTo>
                  <a:pt x="2002572" y="4709953"/>
                </a:lnTo>
                <a:lnTo>
                  <a:pt x="2030883" y="4750488"/>
                </a:lnTo>
                <a:lnTo>
                  <a:pt x="2059758" y="4790590"/>
                </a:lnTo>
                <a:lnTo>
                  <a:pt x="2089195" y="4830248"/>
                </a:lnTo>
                <a:lnTo>
                  <a:pt x="2119189" y="4869450"/>
                </a:lnTo>
                <a:lnTo>
                  <a:pt x="2149739" y="4908184"/>
                </a:lnTo>
                <a:lnTo>
                  <a:pt x="2180841" y="4946438"/>
                </a:lnTo>
                <a:lnTo>
                  <a:pt x="2212491" y="4984199"/>
                </a:lnTo>
                <a:lnTo>
                  <a:pt x="2244686" y="5021457"/>
                </a:lnTo>
                <a:lnTo>
                  <a:pt x="2277424" y="5058199"/>
                </a:lnTo>
                <a:lnTo>
                  <a:pt x="2310701" y="5094414"/>
                </a:lnTo>
                <a:lnTo>
                  <a:pt x="2344515" y="5130089"/>
                </a:lnTo>
                <a:lnTo>
                  <a:pt x="2378860" y="5165213"/>
                </a:lnTo>
                <a:lnTo>
                  <a:pt x="2413736" y="5199773"/>
                </a:lnTo>
                <a:lnTo>
                  <a:pt x="2449138" y="5233758"/>
                </a:lnTo>
                <a:lnTo>
                  <a:pt x="2485063" y="5267156"/>
                </a:lnTo>
                <a:lnTo>
                  <a:pt x="2521509" y="5299955"/>
                </a:lnTo>
                <a:lnTo>
                  <a:pt x="2558471" y="5332144"/>
                </a:lnTo>
                <a:lnTo>
                  <a:pt x="2595947" y="5363709"/>
                </a:lnTo>
                <a:lnTo>
                  <a:pt x="2633934" y="5394640"/>
                </a:lnTo>
                <a:lnTo>
                  <a:pt x="2672428" y="5424924"/>
                </a:lnTo>
                <a:lnTo>
                  <a:pt x="2711427" y="5454550"/>
                </a:lnTo>
                <a:lnTo>
                  <a:pt x="2750926" y="5483506"/>
                </a:lnTo>
                <a:lnTo>
                  <a:pt x="2790924" y="5511779"/>
                </a:lnTo>
                <a:lnTo>
                  <a:pt x="2831416" y="5539358"/>
                </a:lnTo>
                <a:lnTo>
                  <a:pt x="2872400" y="5566231"/>
                </a:lnTo>
                <a:lnTo>
                  <a:pt x="2913872" y="5592386"/>
                </a:lnTo>
                <a:lnTo>
                  <a:pt x="2955830" y="5617812"/>
                </a:lnTo>
                <a:lnTo>
                  <a:pt x="2998269" y="5642495"/>
                </a:lnTo>
                <a:lnTo>
                  <a:pt x="3041188" y="5666426"/>
                </a:lnTo>
                <a:lnTo>
                  <a:pt x="3084582" y="5689590"/>
                </a:lnTo>
                <a:lnTo>
                  <a:pt x="3128449" y="5711977"/>
                </a:lnTo>
                <a:lnTo>
                  <a:pt x="3172442" y="5733408"/>
                </a:lnTo>
                <a:lnTo>
                  <a:pt x="3172442" y="1922115"/>
                </a:lnTo>
                <a:lnTo>
                  <a:pt x="3072958" y="1906915"/>
                </a:lnTo>
                <a:lnTo>
                  <a:pt x="3024634" y="1898829"/>
                </a:lnTo>
                <a:lnTo>
                  <a:pt x="2976575" y="1890204"/>
                </a:lnTo>
                <a:lnTo>
                  <a:pt x="2928815" y="1880957"/>
                </a:lnTo>
                <a:lnTo>
                  <a:pt x="2881390" y="1871006"/>
                </a:lnTo>
                <a:lnTo>
                  <a:pt x="2834333" y="1860267"/>
                </a:lnTo>
                <a:lnTo>
                  <a:pt x="2787679" y="1848658"/>
                </a:lnTo>
                <a:lnTo>
                  <a:pt x="2741462" y="1836095"/>
                </a:lnTo>
                <a:lnTo>
                  <a:pt x="2695717" y="1822495"/>
                </a:lnTo>
                <a:lnTo>
                  <a:pt x="2650477" y="1807776"/>
                </a:lnTo>
                <a:lnTo>
                  <a:pt x="2605778" y="1791854"/>
                </a:lnTo>
                <a:lnTo>
                  <a:pt x="2561653" y="1774647"/>
                </a:lnTo>
                <a:lnTo>
                  <a:pt x="2518136" y="1756071"/>
                </a:lnTo>
                <a:lnTo>
                  <a:pt x="2475263" y="1736043"/>
                </a:lnTo>
                <a:lnTo>
                  <a:pt x="2433067" y="1714481"/>
                </a:lnTo>
                <a:lnTo>
                  <a:pt x="2391583" y="1691301"/>
                </a:lnTo>
                <a:lnTo>
                  <a:pt x="2350845" y="1666420"/>
                </a:lnTo>
                <a:lnTo>
                  <a:pt x="2310887" y="1639756"/>
                </a:lnTo>
                <a:lnTo>
                  <a:pt x="2271744" y="1611225"/>
                </a:lnTo>
                <a:lnTo>
                  <a:pt x="2232352" y="1579838"/>
                </a:lnTo>
                <a:lnTo>
                  <a:pt x="2194562" y="1546978"/>
                </a:lnTo>
                <a:lnTo>
                  <a:pt x="2158276" y="1512734"/>
                </a:lnTo>
                <a:lnTo>
                  <a:pt x="2123401" y="1477191"/>
                </a:lnTo>
                <a:lnTo>
                  <a:pt x="2089840" y="1440438"/>
                </a:lnTo>
                <a:lnTo>
                  <a:pt x="2057499" y="1402562"/>
                </a:lnTo>
                <a:lnTo>
                  <a:pt x="2026282" y="1363650"/>
                </a:lnTo>
                <a:lnTo>
                  <a:pt x="1996094" y="1323789"/>
                </a:lnTo>
                <a:lnTo>
                  <a:pt x="1966839" y="1283066"/>
                </a:lnTo>
                <a:lnTo>
                  <a:pt x="1938422" y="1241569"/>
                </a:lnTo>
                <a:lnTo>
                  <a:pt x="1910748" y="1199385"/>
                </a:lnTo>
                <a:lnTo>
                  <a:pt x="1883721" y="1156602"/>
                </a:lnTo>
                <a:lnTo>
                  <a:pt x="1857246" y="1113306"/>
                </a:lnTo>
                <a:lnTo>
                  <a:pt x="1831227" y="1069584"/>
                </a:lnTo>
                <a:lnTo>
                  <a:pt x="1805570" y="1025525"/>
                </a:lnTo>
                <a:lnTo>
                  <a:pt x="1780179" y="981215"/>
                </a:lnTo>
                <a:lnTo>
                  <a:pt x="1704647" y="847653"/>
                </a:lnTo>
                <a:lnTo>
                  <a:pt x="1679366" y="803213"/>
                </a:lnTo>
                <a:lnTo>
                  <a:pt x="1653874" y="758958"/>
                </a:lnTo>
                <a:lnTo>
                  <a:pt x="1628076" y="714977"/>
                </a:lnTo>
                <a:lnTo>
                  <a:pt x="1601876" y="671355"/>
                </a:lnTo>
                <a:lnTo>
                  <a:pt x="1575179" y="628181"/>
                </a:lnTo>
                <a:lnTo>
                  <a:pt x="1547891" y="585541"/>
                </a:lnTo>
                <a:lnTo>
                  <a:pt x="1521678" y="546480"/>
                </a:lnTo>
                <a:lnTo>
                  <a:pt x="1494109" y="507785"/>
                </a:lnTo>
                <a:lnTo>
                  <a:pt x="1465236" y="469581"/>
                </a:lnTo>
                <a:lnTo>
                  <a:pt x="1435109" y="431991"/>
                </a:lnTo>
                <a:lnTo>
                  <a:pt x="1403778" y="395141"/>
                </a:lnTo>
                <a:lnTo>
                  <a:pt x="1371294" y="359154"/>
                </a:lnTo>
                <a:lnTo>
                  <a:pt x="1337707" y="324156"/>
                </a:lnTo>
                <a:lnTo>
                  <a:pt x="1303069" y="290269"/>
                </a:lnTo>
                <a:lnTo>
                  <a:pt x="1267430" y="257619"/>
                </a:lnTo>
                <a:lnTo>
                  <a:pt x="1230839" y="226331"/>
                </a:lnTo>
                <a:lnTo>
                  <a:pt x="1193349" y="196527"/>
                </a:lnTo>
                <a:lnTo>
                  <a:pt x="1155009" y="168333"/>
                </a:lnTo>
                <a:lnTo>
                  <a:pt x="1115871" y="141873"/>
                </a:lnTo>
                <a:lnTo>
                  <a:pt x="1075983" y="117272"/>
                </a:lnTo>
                <a:lnTo>
                  <a:pt x="1035399" y="94653"/>
                </a:lnTo>
                <a:lnTo>
                  <a:pt x="994167" y="74141"/>
                </a:lnTo>
                <a:lnTo>
                  <a:pt x="952338" y="55861"/>
                </a:lnTo>
                <a:lnTo>
                  <a:pt x="909963" y="39936"/>
                </a:lnTo>
                <a:lnTo>
                  <a:pt x="867093" y="26491"/>
                </a:lnTo>
                <a:lnTo>
                  <a:pt x="823778" y="15651"/>
                </a:lnTo>
                <a:lnTo>
                  <a:pt x="780069" y="7539"/>
                </a:lnTo>
                <a:lnTo>
                  <a:pt x="736016" y="2281"/>
                </a:lnTo>
                <a:lnTo>
                  <a:pt x="691669" y="0"/>
                </a:lnTo>
                <a:close/>
              </a:path>
            </a:pathLst>
          </a:custGeom>
          <a:solidFill>
            <a:srgbClr val="FF6B4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4790" y="1283646"/>
            <a:ext cx="13621600" cy="6520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07717" y="8355814"/>
            <a:ext cx="5796915" cy="2952750"/>
          </a:xfrm>
          <a:custGeom>
            <a:avLst/>
            <a:gdLst/>
            <a:ahLst/>
            <a:cxnLst/>
            <a:rect l="l" t="t" r="r" b="b"/>
            <a:pathLst>
              <a:path w="5796915" h="2952750">
                <a:moveTo>
                  <a:pt x="4318191" y="0"/>
                </a:moveTo>
                <a:lnTo>
                  <a:pt x="4270229" y="193"/>
                </a:lnTo>
                <a:lnTo>
                  <a:pt x="4222268" y="1399"/>
                </a:lnTo>
                <a:lnTo>
                  <a:pt x="4174330" y="3612"/>
                </a:lnTo>
                <a:lnTo>
                  <a:pt x="4126438" y="6828"/>
                </a:lnTo>
                <a:lnTo>
                  <a:pt x="4078613" y="11043"/>
                </a:lnTo>
                <a:lnTo>
                  <a:pt x="4030877" y="16253"/>
                </a:lnTo>
                <a:lnTo>
                  <a:pt x="3983253" y="22454"/>
                </a:lnTo>
                <a:lnTo>
                  <a:pt x="3935764" y="29640"/>
                </a:lnTo>
                <a:lnTo>
                  <a:pt x="3888430" y="37808"/>
                </a:lnTo>
                <a:lnTo>
                  <a:pt x="3841274" y="46954"/>
                </a:lnTo>
                <a:lnTo>
                  <a:pt x="3794318" y="57073"/>
                </a:lnTo>
                <a:lnTo>
                  <a:pt x="3747585" y="68162"/>
                </a:lnTo>
                <a:lnTo>
                  <a:pt x="3701097" y="80214"/>
                </a:lnTo>
                <a:lnTo>
                  <a:pt x="3654875" y="93228"/>
                </a:lnTo>
                <a:lnTo>
                  <a:pt x="3608942" y="107197"/>
                </a:lnTo>
                <a:lnTo>
                  <a:pt x="3563319" y="122118"/>
                </a:lnTo>
                <a:lnTo>
                  <a:pt x="3517948" y="138017"/>
                </a:lnTo>
                <a:lnTo>
                  <a:pt x="3473096" y="154798"/>
                </a:lnTo>
                <a:lnTo>
                  <a:pt x="3428540" y="172549"/>
                </a:lnTo>
                <a:lnTo>
                  <a:pt x="3384382" y="191234"/>
                </a:lnTo>
                <a:lnTo>
                  <a:pt x="3340647" y="210850"/>
                </a:lnTo>
                <a:lnTo>
                  <a:pt x="3297355" y="231392"/>
                </a:lnTo>
                <a:lnTo>
                  <a:pt x="3254529" y="252855"/>
                </a:lnTo>
                <a:lnTo>
                  <a:pt x="3212191" y="275236"/>
                </a:lnTo>
                <a:lnTo>
                  <a:pt x="3170363" y="298531"/>
                </a:lnTo>
                <a:lnTo>
                  <a:pt x="3129068" y="322734"/>
                </a:lnTo>
                <a:lnTo>
                  <a:pt x="3088326" y="347841"/>
                </a:lnTo>
                <a:lnTo>
                  <a:pt x="3048162" y="373849"/>
                </a:lnTo>
                <a:lnTo>
                  <a:pt x="3008596" y="400753"/>
                </a:lnTo>
                <a:lnTo>
                  <a:pt x="2969651" y="428549"/>
                </a:lnTo>
                <a:lnTo>
                  <a:pt x="2931348" y="457232"/>
                </a:lnTo>
                <a:lnTo>
                  <a:pt x="2893711" y="486799"/>
                </a:lnTo>
                <a:lnTo>
                  <a:pt x="2856761" y="517244"/>
                </a:lnTo>
                <a:lnTo>
                  <a:pt x="2820520" y="548564"/>
                </a:lnTo>
                <a:lnTo>
                  <a:pt x="2785011" y="580754"/>
                </a:lnTo>
                <a:lnTo>
                  <a:pt x="2750256" y="613810"/>
                </a:lnTo>
                <a:lnTo>
                  <a:pt x="2716276" y="647728"/>
                </a:lnTo>
                <a:lnTo>
                  <a:pt x="2683094" y="682503"/>
                </a:lnTo>
                <a:lnTo>
                  <a:pt x="2649896" y="718926"/>
                </a:lnTo>
                <a:lnTo>
                  <a:pt x="2617301" y="756096"/>
                </a:lnTo>
                <a:lnTo>
                  <a:pt x="2585224" y="793905"/>
                </a:lnTo>
                <a:lnTo>
                  <a:pt x="2553580" y="832245"/>
                </a:lnTo>
                <a:lnTo>
                  <a:pt x="2522286" y="871005"/>
                </a:lnTo>
                <a:lnTo>
                  <a:pt x="2491256" y="910078"/>
                </a:lnTo>
                <a:lnTo>
                  <a:pt x="2368086" y="1067315"/>
                </a:lnTo>
                <a:lnTo>
                  <a:pt x="2337109" y="1106317"/>
                </a:lnTo>
                <a:lnTo>
                  <a:pt x="2305887" y="1144978"/>
                </a:lnTo>
                <a:lnTo>
                  <a:pt x="2274338" y="1183189"/>
                </a:lnTo>
                <a:lnTo>
                  <a:pt x="2242376" y="1220842"/>
                </a:lnTo>
                <a:lnTo>
                  <a:pt x="2209917" y="1257828"/>
                </a:lnTo>
                <a:lnTo>
                  <a:pt x="2176875" y="1294038"/>
                </a:lnTo>
                <a:lnTo>
                  <a:pt x="2143167" y="1329363"/>
                </a:lnTo>
                <a:lnTo>
                  <a:pt x="2108708" y="1363694"/>
                </a:lnTo>
                <a:lnTo>
                  <a:pt x="2073413" y="1396923"/>
                </a:lnTo>
                <a:lnTo>
                  <a:pt x="2037198" y="1428940"/>
                </a:lnTo>
                <a:lnTo>
                  <a:pt x="1999978" y="1459637"/>
                </a:lnTo>
                <a:lnTo>
                  <a:pt x="1961668" y="1488905"/>
                </a:lnTo>
                <a:lnTo>
                  <a:pt x="1922183" y="1516636"/>
                </a:lnTo>
                <a:lnTo>
                  <a:pt x="1881440" y="1542719"/>
                </a:lnTo>
                <a:lnTo>
                  <a:pt x="1839353" y="1567047"/>
                </a:lnTo>
                <a:lnTo>
                  <a:pt x="1795838" y="1589510"/>
                </a:lnTo>
                <a:lnTo>
                  <a:pt x="1749670" y="1610507"/>
                </a:lnTo>
                <a:lnTo>
                  <a:pt x="1702707" y="1629255"/>
                </a:lnTo>
                <a:lnTo>
                  <a:pt x="1655041" y="1646027"/>
                </a:lnTo>
                <a:lnTo>
                  <a:pt x="1606765" y="1661097"/>
                </a:lnTo>
                <a:lnTo>
                  <a:pt x="1557975" y="1674737"/>
                </a:lnTo>
                <a:lnTo>
                  <a:pt x="1508762" y="1687219"/>
                </a:lnTo>
                <a:lnTo>
                  <a:pt x="1459222" y="1698817"/>
                </a:lnTo>
                <a:lnTo>
                  <a:pt x="1259648" y="1741816"/>
                </a:lnTo>
                <a:lnTo>
                  <a:pt x="1209870" y="1753082"/>
                </a:lnTo>
                <a:lnTo>
                  <a:pt x="1160326" y="1765100"/>
                </a:lnTo>
                <a:lnTo>
                  <a:pt x="1111108" y="1778143"/>
                </a:lnTo>
                <a:lnTo>
                  <a:pt x="1062311" y="1792483"/>
                </a:lnTo>
                <a:lnTo>
                  <a:pt x="1014613" y="1808170"/>
                </a:lnTo>
                <a:lnTo>
                  <a:pt x="967478" y="1825431"/>
                </a:lnTo>
                <a:lnTo>
                  <a:pt x="920946" y="1844235"/>
                </a:lnTo>
                <a:lnTo>
                  <a:pt x="875056" y="1864547"/>
                </a:lnTo>
                <a:lnTo>
                  <a:pt x="829849" y="1886337"/>
                </a:lnTo>
                <a:lnTo>
                  <a:pt x="785362" y="1909571"/>
                </a:lnTo>
                <a:lnTo>
                  <a:pt x="741637" y="1934217"/>
                </a:lnTo>
                <a:lnTo>
                  <a:pt x="698713" y="1960244"/>
                </a:lnTo>
                <a:lnTo>
                  <a:pt x="656628" y="1987617"/>
                </a:lnTo>
                <a:lnTo>
                  <a:pt x="615423" y="2016306"/>
                </a:lnTo>
                <a:lnTo>
                  <a:pt x="575137" y="2046277"/>
                </a:lnTo>
                <a:lnTo>
                  <a:pt x="535810" y="2077498"/>
                </a:lnTo>
                <a:lnTo>
                  <a:pt x="497481" y="2109937"/>
                </a:lnTo>
                <a:lnTo>
                  <a:pt x="460190" y="2143562"/>
                </a:lnTo>
                <a:lnTo>
                  <a:pt x="423975" y="2178339"/>
                </a:lnTo>
                <a:lnTo>
                  <a:pt x="388878" y="2214237"/>
                </a:lnTo>
                <a:lnTo>
                  <a:pt x="354937" y="2251224"/>
                </a:lnTo>
                <a:lnTo>
                  <a:pt x="322192" y="2289266"/>
                </a:lnTo>
                <a:lnTo>
                  <a:pt x="290682" y="2328331"/>
                </a:lnTo>
                <a:lnTo>
                  <a:pt x="260446" y="2368387"/>
                </a:lnTo>
                <a:lnTo>
                  <a:pt x="231526" y="2409402"/>
                </a:lnTo>
                <a:lnTo>
                  <a:pt x="203959" y="2451343"/>
                </a:lnTo>
                <a:lnTo>
                  <a:pt x="177786" y="2494178"/>
                </a:lnTo>
                <a:lnTo>
                  <a:pt x="153045" y="2537874"/>
                </a:lnTo>
                <a:lnTo>
                  <a:pt x="129783" y="2582374"/>
                </a:lnTo>
                <a:lnTo>
                  <a:pt x="108023" y="2627611"/>
                </a:lnTo>
                <a:lnTo>
                  <a:pt x="87769" y="2673532"/>
                </a:lnTo>
                <a:lnTo>
                  <a:pt x="69029" y="2720087"/>
                </a:lnTo>
                <a:lnTo>
                  <a:pt x="51807" y="2767226"/>
                </a:lnTo>
                <a:lnTo>
                  <a:pt x="36109" y="2814897"/>
                </a:lnTo>
                <a:lnTo>
                  <a:pt x="21942" y="2863050"/>
                </a:lnTo>
                <a:lnTo>
                  <a:pt x="9310" y="2911635"/>
                </a:lnTo>
                <a:lnTo>
                  <a:pt x="0" y="2952741"/>
                </a:lnTo>
                <a:lnTo>
                  <a:pt x="5796381" y="2952741"/>
                </a:lnTo>
                <a:lnTo>
                  <a:pt x="5796381" y="572089"/>
                </a:lnTo>
                <a:lnTo>
                  <a:pt x="5794157" y="570367"/>
                </a:lnTo>
                <a:lnTo>
                  <a:pt x="5753990" y="539764"/>
                </a:lnTo>
                <a:lnTo>
                  <a:pt x="5713591" y="509548"/>
                </a:lnTo>
                <a:lnTo>
                  <a:pt x="5672933" y="479767"/>
                </a:lnTo>
                <a:lnTo>
                  <a:pt x="5631985" y="450467"/>
                </a:lnTo>
                <a:lnTo>
                  <a:pt x="5590720" y="421695"/>
                </a:lnTo>
                <a:lnTo>
                  <a:pt x="5549107" y="393499"/>
                </a:lnTo>
                <a:lnTo>
                  <a:pt x="5507119" y="365926"/>
                </a:lnTo>
                <a:lnTo>
                  <a:pt x="5464726" y="339022"/>
                </a:lnTo>
                <a:lnTo>
                  <a:pt x="5421898" y="312834"/>
                </a:lnTo>
                <a:lnTo>
                  <a:pt x="5378607" y="287409"/>
                </a:lnTo>
                <a:lnTo>
                  <a:pt x="5334825" y="262795"/>
                </a:lnTo>
                <a:lnTo>
                  <a:pt x="5290521" y="239038"/>
                </a:lnTo>
                <a:lnTo>
                  <a:pt x="5245666" y="216185"/>
                </a:lnTo>
                <a:lnTo>
                  <a:pt x="5200233" y="194283"/>
                </a:lnTo>
                <a:lnTo>
                  <a:pt x="5156456" y="174436"/>
                </a:lnTo>
                <a:lnTo>
                  <a:pt x="5112260" y="155682"/>
                </a:lnTo>
                <a:lnTo>
                  <a:pt x="5067583" y="137986"/>
                </a:lnTo>
                <a:lnTo>
                  <a:pt x="5022698" y="121437"/>
                </a:lnTo>
                <a:lnTo>
                  <a:pt x="4977376" y="105938"/>
                </a:lnTo>
                <a:lnTo>
                  <a:pt x="4931723" y="91515"/>
                </a:lnTo>
                <a:lnTo>
                  <a:pt x="4885762" y="78164"/>
                </a:lnTo>
                <a:lnTo>
                  <a:pt x="4839513" y="65881"/>
                </a:lnTo>
                <a:lnTo>
                  <a:pt x="4793000" y="54660"/>
                </a:lnTo>
                <a:lnTo>
                  <a:pt x="4746245" y="44499"/>
                </a:lnTo>
                <a:lnTo>
                  <a:pt x="4699270" y="35393"/>
                </a:lnTo>
                <a:lnTo>
                  <a:pt x="4652096" y="27337"/>
                </a:lnTo>
                <a:lnTo>
                  <a:pt x="4604746" y="20328"/>
                </a:lnTo>
                <a:lnTo>
                  <a:pt x="4557243" y="14360"/>
                </a:lnTo>
                <a:lnTo>
                  <a:pt x="4509607" y="9430"/>
                </a:lnTo>
                <a:lnTo>
                  <a:pt x="4461862" y="5533"/>
                </a:lnTo>
                <a:lnTo>
                  <a:pt x="4414030" y="2665"/>
                </a:lnTo>
                <a:lnTo>
                  <a:pt x="4366132" y="822"/>
                </a:lnTo>
                <a:lnTo>
                  <a:pt x="4318191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1656" y="303746"/>
            <a:ext cx="3172460" cy="5733415"/>
          </a:xfrm>
          <a:custGeom>
            <a:avLst/>
            <a:gdLst/>
            <a:ahLst/>
            <a:cxnLst/>
            <a:rect l="l" t="t" r="r" b="b"/>
            <a:pathLst>
              <a:path w="3172459" h="5733415">
                <a:moveTo>
                  <a:pt x="691669" y="0"/>
                </a:moveTo>
                <a:lnTo>
                  <a:pt x="647081" y="820"/>
                </a:lnTo>
                <a:lnTo>
                  <a:pt x="602300" y="4867"/>
                </a:lnTo>
                <a:lnTo>
                  <a:pt x="557378" y="12264"/>
                </a:lnTo>
                <a:lnTo>
                  <a:pt x="512365" y="23136"/>
                </a:lnTo>
                <a:lnTo>
                  <a:pt x="467809" y="37582"/>
                </a:lnTo>
                <a:lnTo>
                  <a:pt x="425073" y="55286"/>
                </a:lnTo>
                <a:lnTo>
                  <a:pt x="384188" y="76080"/>
                </a:lnTo>
                <a:lnTo>
                  <a:pt x="345185" y="99796"/>
                </a:lnTo>
                <a:lnTo>
                  <a:pt x="308095" y="126268"/>
                </a:lnTo>
                <a:lnTo>
                  <a:pt x="272949" y="155328"/>
                </a:lnTo>
                <a:lnTo>
                  <a:pt x="239777" y="186808"/>
                </a:lnTo>
                <a:lnTo>
                  <a:pt x="208610" y="220541"/>
                </a:lnTo>
                <a:lnTo>
                  <a:pt x="179480" y="256360"/>
                </a:lnTo>
                <a:lnTo>
                  <a:pt x="152417" y="294097"/>
                </a:lnTo>
                <a:lnTo>
                  <a:pt x="127452" y="333585"/>
                </a:lnTo>
                <a:lnTo>
                  <a:pt x="104616" y="374656"/>
                </a:lnTo>
                <a:lnTo>
                  <a:pt x="83940" y="417143"/>
                </a:lnTo>
                <a:lnTo>
                  <a:pt x="65456" y="460879"/>
                </a:lnTo>
                <a:lnTo>
                  <a:pt x="49192" y="505696"/>
                </a:lnTo>
                <a:lnTo>
                  <a:pt x="35182" y="551427"/>
                </a:lnTo>
                <a:lnTo>
                  <a:pt x="23455" y="597904"/>
                </a:lnTo>
                <a:lnTo>
                  <a:pt x="14042" y="644960"/>
                </a:lnTo>
                <a:lnTo>
                  <a:pt x="6975" y="692427"/>
                </a:lnTo>
                <a:lnTo>
                  <a:pt x="2283" y="740138"/>
                </a:lnTo>
                <a:lnTo>
                  <a:pt x="0" y="787926"/>
                </a:lnTo>
                <a:lnTo>
                  <a:pt x="154" y="835623"/>
                </a:lnTo>
                <a:lnTo>
                  <a:pt x="2776" y="883063"/>
                </a:lnTo>
                <a:lnTo>
                  <a:pt x="7899" y="930076"/>
                </a:lnTo>
                <a:lnTo>
                  <a:pt x="15575" y="978559"/>
                </a:lnTo>
                <a:lnTo>
                  <a:pt x="25246" y="1026459"/>
                </a:lnTo>
                <a:lnTo>
                  <a:pt x="36827" y="1073782"/>
                </a:lnTo>
                <a:lnTo>
                  <a:pt x="50236" y="1120536"/>
                </a:lnTo>
                <a:lnTo>
                  <a:pt x="65390" y="1166726"/>
                </a:lnTo>
                <a:lnTo>
                  <a:pt x="82205" y="1212360"/>
                </a:lnTo>
                <a:lnTo>
                  <a:pt x="100600" y="1257445"/>
                </a:lnTo>
                <a:lnTo>
                  <a:pt x="120490" y="1301986"/>
                </a:lnTo>
                <a:lnTo>
                  <a:pt x="141792" y="1345992"/>
                </a:lnTo>
                <a:lnTo>
                  <a:pt x="164425" y="1389469"/>
                </a:lnTo>
                <a:lnTo>
                  <a:pt x="188304" y="1432424"/>
                </a:lnTo>
                <a:lnTo>
                  <a:pt x="213346" y="1474863"/>
                </a:lnTo>
                <a:lnTo>
                  <a:pt x="239469" y="1516794"/>
                </a:lnTo>
                <a:lnTo>
                  <a:pt x="266589" y="1558222"/>
                </a:lnTo>
                <a:lnTo>
                  <a:pt x="294624" y="1599156"/>
                </a:lnTo>
                <a:lnTo>
                  <a:pt x="323605" y="1639756"/>
                </a:lnTo>
                <a:lnTo>
                  <a:pt x="353105" y="1679565"/>
                </a:lnTo>
                <a:lnTo>
                  <a:pt x="383385" y="1719054"/>
                </a:lnTo>
                <a:lnTo>
                  <a:pt x="414247" y="1758075"/>
                </a:lnTo>
                <a:lnTo>
                  <a:pt x="445608" y="1796635"/>
                </a:lnTo>
                <a:lnTo>
                  <a:pt x="477386" y="1834741"/>
                </a:lnTo>
                <a:lnTo>
                  <a:pt x="509496" y="1872400"/>
                </a:lnTo>
                <a:lnTo>
                  <a:pt x="541857" y="1909617"/>
                </a:lnTo>
                <a:lnTo>
                  <a:pt x="575936" y="1948218"/>
                </a:lnTo>
                <a:lnTo>
                  <a:pt x="783156" y="2178731"/>
                </a:lnTo>
                <a:lnTo>
                  <a:pt x="817436" y="2217404"/>
                </a:lnTo>
                <a:lnTo>
                  <a:pt x="851437" y="2256275"/>
                </a:lnTo>
                <a:lnTo>
                  <a:pt x="885083" y="2295390"/>
                </a:lnTo>
                <a:lnTo>
                  <a:pt x="918298" y="2334796"/>
                </a:lnTo>
                <a:lnTo>
                  <a:pt x="951006" y="2374540"/>
                </a:lnTo>
                <a:lnTo>
                  <a:pt x="983128" y="2414668"/>
                </a:lnTo>
                <a:lnTo>
                  <a:pt x="1014590" y="2455228"/>
                </a:lnTo>
                <a:lnTo>
                  <a:pt x="1045314" y="2496266"/>
                </a:lnTo>
                <a:lnTo>
                  <a:pt x="1075224" y="2537829"/>
                </a:lnTo>
                <a:lnTo>
                  <a:pt x="1104242" y="2579964"/>
                </a:lnTo>
                <a:lnTo>
                  <a:pt x="1132293" y="2622717"/>
                </a:lnTo>
                <a:lnTo>
                  <a:pt x="1159299" y="2666136"/>
                </a:lnTo>
                <a:lnTo>
                  <a:pt x="1185185" y="2710266"/>
                </a:lnTo>
                <a:lnTo>
                  <a:pt x="1209873" y="2755156"/>
                </a:lnTo>
                <a:lnTo>
                  <a:pt x="1233286" y="2800851"/>
                </a:lnTo>
                <a:lnTo>
                  <a:pt x="1255380" y="2847507"/>
                </a:lnTo>
                <a:lnTo>
                  <a:pt x="1276090" y="2894700"/>
                </a:lnTo>
                <a:lnTo>
                  <a:pt x="1295534" y="2942385"/>
                </a:lnTo>
                <a:lnTo>
                  <a:pt x="1313828" y="2990515"/>
                </a:lnTo>
                <a:lnTo>
                  <a:pt x="1331088" y="3039045"/>
                </a:lnTo>
                <a:lnTo>
                  <a:pt x="1347432" y="3087931"/>
                </a:lnTo>
                <a:lnTo>
                  <a:pt x="1362976" y="3137125"/>
                </a:lnTo>
                <a:lnTo>
                  <a:pt x="1377837" y="3186583"/>
                </a:lnTo>
                <a:lnTo>
                  <a:pt x="1392130" y="3236259"/>
                </a:lnTo>
                <a:lnTo>
                  <a:pt x="1405974" y="3286108"/>
                </a:lnTo>
                <a:lnTo>
                  <a:pt x="1419485" y="3336083"/>
                </a:lnTo>
                <a:lnTo>
                  <a:pt x="1432779" y="3386141"/>
                </a:lnTo>
                <a:lnTo>
                  <a:pt x="1459183" y="3486318"/>
                </a:lnTo>
                <a:lnTo>
                  <a:pt x="1472526" y="3536346"/>
                </a:lnTo>
                <a:lnTo>
                  <a:pt x="1486120" y="3586274"/>
                </a:lnTo>
                <a:lnTo>
                  <a:pt x="1500079" y="3636056"/>
                </a:lnTo>
                <a:lnTo>
                  <a:pt x="1514523" y="3685646"/>
                </a:lnTo>
                <a:lnTo>
                  <a:pt x="1528975" y="3732845"/>
                </a:lnTo>
                <a:lnTo>
                  <a:pt x="1544064" y="3779885"/>
                </a:lnTo>
                <a:lnTo>
                  <a:pt x="1559788" y="3826754"/>
                </a:lnTo>
                <a:lnTo>
                  <a:pt x="1576143" y="3873441"/>
                </a:lnTo>
                <a:lnTo>
                  <a:pt x="1593125" y="3919933"/>
                </a:lnTo>
                <a:lnTo>
                  <a:pt x="1610733" y="3966218"/>
                </a:lnTo>
                <a:lnTo>
                  <a:pt x="1628962" y="4012285"/>
                </a:lnTo>
                <a:lnTo>
                  <a:pt x="1647809" y="4058122"/>
                </a:lnTo>
                <a:lnTo>
                  <a:pt x="1667272" y="4103716"/>
                </a:lnTo>
                <a:lnTo>
                  <a:pt x="1687346" y="4149057"/>
                </a:lnTo>
                <a:lnTo>
                  <a:pt x="1708030" y="4194131"/>
                </a:lnTo>
                <a:lnTo>
                  <a:pt x="1729319" y="4238928"/>
                </a:lnTo>
                <a:lnTo>
                  <a:pt x="1751211" y="4283435"/>
                </a:lnTo>
                <a:lnTo>
                  <a:pt x="1773702" y="4327640"/>
                </a:lnTo>
                <a:lnTo>
                  <a:pt x="1796790" y="4371532"/>
                </a:lnTo>
                <a:lnTo>
                  <a:pt x="1820470" y="4415099"/>
                </a:lnTo>
                <a:lnTo>
                  <a:pt x="1844741" y="4458328"/>
                </a:lnTo>
                <a:lnTo>
                  <a:pt x="1869598" y="4501208"/>
                </a:lnTo>
                <a:lnTo>
                  <a:pt x="1895038" y="4543727"/>
                </a:lnTo>
                <a:lnTo>
                  <a:pt x="1921059" y="4585872"/>
                </a:lnTo>
                <a:lnTo>
                  <a:pt x="1947657" y="4627633"/>
                </a:lnTo>
                <a:lnTo>
                  <a:pt x="1974830" y="4668997"/>
                </a:lnTo>
                <a:lnTo>
                  <a:pt x="2002572" y="4709953"/>
                </a:lnTo>
                <a:lnTo>
                  <a:pt x="2030883" y="4750488"/>
                </a:lnTo>
                <a:lnTo>
                  <a:pt x="2059758" y="4790590"/>
                </a:lnTo>
                <a:lnTo>
                  <a:pt x="2089195" y="4830248"/>
                </a:lnTo>
                <a:lnTo>
                  <a:pt x="2119189" y="4869450"/>
                </a:lnTo>
                <a:lnTo>
                  <a:pt x="2149739" y="4908184"/>
                </a:lnTo>
                <a:lnTo>
                  <a:pt x="2180841" y="4946438"/>
                </a:lnTo>
                <a:lnTo>
                  <a:pt x="2212491" y="4984199"/>
                </a:lnTo>
                <a:lnTo>
                  <a:pt x="2244686" y="5021457"/>
                </a:lnTo>
                <a:lnTo>
                  <a:pt x="2277424" y="5058199"/>
                </a:lnTo>
                <a:lnTo>
                  <a:pt x="2310701" y="5094414"/>
                </a:lnTo>
                <a:lnTo>
                  <a:pt x="2344515" y="5130089"/>
                </a:lnTo>
                <a:lnTo>
                  <a:pt x="2378860" y="5165213"/>
                </a:lnTo>
                <a:lnTo>
                  <a:pt x="2413736" y="5199773"/>
                </a:lnTo>
                <a:lnTo>
                  <a:pt x="2449138" y="5233758"/>
                </a:lnTo>
                <a:lnTo>
                  <a:pt x="2485063" y="5267156"/>
                </a:lnTo>
                <a:lnTo>
                  <a:pt x="2521509" y="5299955"/>
                </a:lnTo>
                <a:lnTo>
                  <a:pt x="2558471" y="5332144"/>
                </a:lnTo>
                <a:lnTo>
                  <a:pt x="2595947" y="5363709"/>
                </a:lnTo>
                <a:lnTo>
                  <a:pt x="2633934" y="5394640"/>
                </a:lnTo>
                <a:lnTo>
                  <a:pt x="2672428" y="5424924"/>
                </a:lnTo>
                <a:lnTo>
                  <a:pt x="2711427" y="5454550"/>
                </a:lnTo>
                <a:lnTo>
                  <a:pt x="2750926" y="5483506"/>
                </a:lnTo>
                <a:lnTo>
                  <a:pt x="2790924" y="5511779"/>
                </a:lnTo>
                <a:lnTo>
                  <a:pt x="2831416" y="5539358"/>
                </a:lnTo>
                <a:lnTo>
                  <a:pt x="2872400" y="5566231"/>
                </a:lnTo>
                <a:lnTo>
                  <a:pt x="2913872" y="5592386"/>
                </a:lnTo>
                <a:lnTo>
                  <a:pt x="2955830" y="5617812"/>
                </a:lnTo>
                <a:lnTo>
                  <a:pt x="2998269" y="5642495"/>
                </a:lnTo>
                <a:lnTo>
                  <a:pt x="3041188" y="5666426"/>
                </a:lnTo>
                <a:lnTo>
                  <a:pt x="3084582" y="5689590"/>
                </a:lnTo>
                <a:lnTo>
                  <a:pt x="3128449" y="5711977"/>
                </a:lnTo>
                <a:lnTo>
                  <a:pt x="3172442" y="5733408"/>
                </a:lnTo>
                <a:lnTo>
                  <a:pt x="3172442" y="1922115"/>
                </a:lnTo>
                <a:lnTo>
                  <a:pt x="3072958" y="1906915"/>
                </a:lnTo>
                <a:lnTo>
                  <a:pt x="3024634" y="1898829"/>
                </a:lnTo>
                <a:lnTo>
                  <a:pt x="2976575" y="1890204"/>
                </a:lnTo>
                <a:lnTo>
                  <a:pt x="2928815" y="1880957"/>
                </a:lnTo>
                <a:lnTo>
                  <a:pt x="2881390" y="1871006"/>
                </a:lnTo>
                <a:lnTo>
                  <a:pt x="2834333" y="1860267"/>
                </a:lnTo>
                <a:lnTo>
                  <a:pt x="2787679" y="1848658"/>
                </a:lnTo>
                <a:lnTo>
                  <a:pt x="2741462" y="1836095"/>
                </a:lnTo>
                <a:lnTo>
                  <a:pt x="2695717" y="1822495"/>
                </a:lnTo>
                <a:lnTo>
                  <a:pt x="2650477" y="1807776"/>
                </a:lnTo>
                <a:lnTo>
                  <a:pt x="2605778" y="1791854"/>
                </a:lnTo>
                <a:lnTo>
                  <a:pt x="2561653" y="1774647"/>
                </a:lnTo>
                <a:lnTo>
                  <a:pt x="2518136" y="1756071"/>
                </a:lnTo>
                <a:lnTo>
                  <a:pt x="2475263" y="1736043"/>
                </a:lnTo>
                <a:lnTo>
                  <a:pt x="2433067" y="1714481"/>
                </a:lnTo>
                <a:lnTo>
                  <a:pt x="2391583" y="1691301"/>
                </a:lnTo>
                <a:lnTo>
                  <a:pt x="2350845" y="1666420"/>
                </a:lnTo>
                <a:lnTo>
                  <a:pt x="2310887" y="1639756"/>
                </a:lnTo>
                <a:lnTo>
                  <a:pt x="2271744" y="1611225"/>
                </a:lnTo>
                <a:lnTo>
                  <a:pt x="2232352" y="1579838"/>
                </a:lnTo>
                <a:lnTo>
                  <a:pt x="2194562" y="1546978"/>
                </a:lnTo>
                <a:lnTo>
                  <a:pt x="2158276" y="1512734"/>
                </a:lnTo>
                <a:lnTo>
                  <a:pt x="2123401" y="1477191"/>
                </a:lnTo>
                <a:lnTo>
                  <a:pt x="2089840" y="1440438"/>
                </a:lnTo>
                <a:lnTo>
                  <a:pt x="2057499" y="1402562"/>
                </a:lnTo>
                <a:lnTo>
                  <a:pt x="2026282" y="1363650"/>
                </a:lnTo>
                <a:lnTo>
                  <a:pt x="1996094" y="1323789"/>
                </a:lnTo>
                <a:lnTo>
                  <a:pt x="1966839" y="1283066"/>
                </a:lnTo>
                <a:lnTo>
                  <a:pt x="1938422" y="1241569"/>
                </a:lnTo>
                <a:lnTo>
                  <a:pt x="1910748" y="1199385"/>
                </a:lnTo>
                <a:lnTo>
                  <a:pt x="1883721" y="1156602"/>
                </a:lnTo>
                <a:lnTo>
                  <a:pt x="1857246" y="1113306"/>
                </a:lnTo>
                <a:lnTo>
                  <a:pt x="1831227" y="1069584"/>
                </a:lnTo>
                <a:lnTo>
                  <a:pt x="1805570" y="1025525"/>
                </a:lnTo>
                <a:lnTo>
                  <a:pt x="1780179" y="981215"/>
                </a:lnTo>
                <a:lnTo>
                  <a:pt x="1704647" y="847653"/>
                </a:lnTo>
                <a:lnTo>
                  <a:pt x="1679366" y="803213"/>
                </a:lnTo>
                <a:lnTo>
                  <a:pt x="1653874" y="758958"/>
                </a:lnTo>
                <a:lnTo>
                  <a:pt x="1628076" y="714977"/>
                </a:lnTo>
                <a:lnTo>
                  <a:pt x="1601876" y="671355"/>
                </a:lnTo>
                <a:lnTo>
                  <a:pt x="1575179" y="628181"/>
                </a:lnTo>
                <a:lnTo>
                  <a:pt x="1547891" y="585541"/>
                </a:lnTo>
                <a:lnTo>
                  <a:pt x="1521678" y="546480"/>
                </a:lnTo>
                <a:lnTo>
                  <a:pt x="1494109" y="507785"/>
                </a:lnTo>
                <a:lnTo>
                  <a:pt x="1465236" y="469581"/>
                </a:lnTo>
                <a:lnTo>
                  <a:pt x="1435109" y="431991"/>
                </a:lnTo>
                <a:lnTo>
                  <a:pt x="1403778" y="395141"/>
                </a:lnTo>
                <a:lnTo>
                  <a:pt x="1371294" y="359154"/>
                </a:lnTo>
                <a:lnTo>
                  <a:pt x="1337707" y="324156"/>
                </a:lnTo>
                <a:lnTo>
                  <a:pt x="1303069" y="290269"/>
                </a:lnTo>
                <a:lnTo>
                  <a:pt x="1267430" y="257619"/>
                </a:lnTo>
                <a:lnTo>
                  <a:pt x="1230839" y="226331"/>
                </a:lnTo>
                <a:lnTo>
                  <a:pt x="1193349" y="196527"/>
                </a:lnTo>
                <a:lnTo>
                  <a:pt x="1155009" y="168333"/>
                </a:lnTo>
                <a:lnTo>
                  <a:pt x="1115871" y="141873"/>
                </a:lnTo>
                <a:lnTo>
                  <a:pt x="1075983" y="117272"/>
                </a:lnTo>
                <a:lnTo>
                  <a:pt x="1035399" y="94653"/>
                </a:lnTo>
                <a:lnTo>
                  <a:pt x="994167" y="74141"/>
                </a:lnTo>
                <a:lnTo>
                  <a:pt x="952338" y="55861"/>
                </a:lnTo>
                <a:lnTo>
                  <a:pt x="909963" y="39936"/>
                </a:lnTo>
                <a:lnTo>
                  <a:pt x="867093" y="26491"/>
                </a:lnTo>
                <a:lnTo>
                  <a:pt x="823778" y="15651"/>
                </a:lnTo>
                <a:lnTo>
                  <a:pt x="780069" y="7539"/>
                </a:lnTo>
                <a:lnTo>
                  <a:pt x="736016" y="2281"/>
                </a:lnTo>
                <a:lnTo>
                  <a:pt x="691669" y="0"/>
                </a:lnTo>
                <a:close/>
              </a:path>
            </a:pathLst>
          </a:custGeom>
          <a:solidFill>
            <a:srgbClr val="FF6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17784" y="944473"/>
            <a:ext cx="3874135" cy="603885"/>
          </a:xfrm>
          <a:custGeom>
            <a:avLst/>
            <a:gdLst/>
            <a:ahLst/>
            <a:cxnLst/>
            <a:rect l="l" t="t" r="r" b="b"/>
            <a:pathLst>
              <a:path w="3874134" h="603885">
                <a:moveTo>
                  <a:pt x="192999" y="0"/>
                </a:moveTo>
                <a:lnTo>
                  <a:pt x="0" y="0"/>
                </a:lnTo>
                <a:lnTo>
                  <a:pt x="0" y="469095"/>
                </a:lnTo>
                <a:lnTo>
                  <a:pt x="87117" y="469095"/>
                </a:lnTo>
                <a:lnTo>
                  <a:pt x="87117" y="333728"/>
                </a:lnTo>
                <a:lnTo>
                  <a:pt x="192999" y="333728"/>
                </a:lnTo>
                <a:lnTo>
                  <a:pt x="249960" y="328702"/>
                </a:lnTo>
                <a:lnTo>
                  <a:pt x="298880" y="313624"/>
                </a:lnTo>
                <a:lnTo>
                  <a:pt x="339089" y="289163"/>
                </a:lnTo>
                <a:lnTo>
                  <a:pt x="365526" y="260013"/>
                </a:lnTo>
                <a:lnTo>
                  <a:pt x="87117" y="260013"/>
                </a:lnTo>
                <a:lnTo>
                  <a:pt x="87117" y="73715"/>
                </a:lnTo>
                <a:lnTo>
                  <a:pt x="365526" y="73715"/>
                </a:lnTo>
                <a:lnTo>
                  <a:pt x="355172" y="60061"/>
                </a:lnTo>
                <a:lnTo>
                  <a:pt x="320325" y="31245"/>
                </a:lnTo>
                <a:lnTo>
                  <a:pt x="275426" y="11308"/>
                </a:lnTo>
                <a:lnTo>
                  <a:pt x="222485" y="1256"/>
                </a:lnTo>
                <a:lnTo>
                  <a:pt x="192999" y="0"/>
                </a:lnTo>
                <a:close/>
              </a:path>
              <a:path w="3874134" h="603885">
                <a:moveTo>
                  <a:pt x="365526" y="73715"/>
                </a:moveTo>
                <a:lnTo>
                  <a:pt x="188978" y="73715"/>
                </a:lnTo>
                <a:lnTo>
                  <a:pt x="215742" y="75222"/>
                </a:lnTo>
                <a:lnTo>
                  <a:pt x="239071" y="79746"/>
                </a:lnTo>
                <a:lnTo>
                  <a:pt x="275426" y="97839"/>
                </a:lnTo>
                <a:lnTo>
                  <a:pt x="303069" y="145712"/>
                </a:lnTo>
                <a:lnTo>
                  <a:pt x="304912" y="166864"/>
                </a:lnTo>
                <a:lnTo>
                  <a:pt x="303069" y="188015"/>
                </a:lnTo>
                <a:lnTo>
                  <a:pt x="275426" y="235888"/>
                </a:lnTo>
                <a:lnTo>
                  <a:pt x="239071" y="253981"/>
                </a:lnTo>
                <a:lnTo>
                  <a:pt x="188978" y="260013"/>
                </a:lnTo>
                <a:lnTo>
                  <a:pt x="365526" y="260013"/>
                </a:lnTo>
                <a:lnTo>
                  <a:pt x="386668" y="214611"/>
                </a:lnTo>
                <a:lnTo>
                  <a:pt x="392700" y="166864"/>
                </a:lnTo>
                <a:lnTo>
                  <a:pt x="391192" y="141943"/>
                </a:lnTo>
                <a:lnTo>
                  <a:pt x="386668" y="118781"/>
                </a:lnTo>
                <a:lnTo>
                  <a:pt x="379129" y="97379"/>
                </a:lnTo>
                <a:lnTo>
                  <a:pt x="368575" y="77735"/>
                </a:lnTo>
                <a:lnTo>
                  <a:pt x="365526" y="73715"/>
                </a:lnTo>
                <a:close/>
              </a:path>
              <a:path w="3874134" h="603885">
                <a:moveTo>
                  <a:pt x="618557" y="107221"/>
                </a:moveTo>
                <a:lnTo>
                  <a:pt x="568296" y="113085"/>
                </a:lnTo>
                <a:lnTo>
                  <a:pt x="523397" y="130676"/>
                </a:lnTo>
                <a:lnTo>
                  <a:pt x="485702" y="158822"/>
                </a:lnTo>
                <a:lnTo>
                  <a:pt x="457054" y="196350"/>
                </a:lnTo>
                <a:lnTo>
                  <a:pt x="439463" y="240579"/>
                </a:lnTo>
                <a:lnTo>
                  <a:pt x="433599" y="290169"/>
                </a:lnTo>
                <a:lnTo>
                  <a:pt x="435107" y="315969"/>
                </a:lnTo>
                <a:lnTo>
                  <a:pt x="447169" y="363549"/>
                </a:lnTo>
                <a:lnTo>
                  <a:pt x="471378" y="404971"/>
                </a:lnTo>
                <a:lnTo>
                  <a:pt x="506225" y="437473"/>
                </a:lnTo>
                <a:lnTo>
                  <a:pt x="550747" y="460593"/>
                </a:lnTo>
                <a:lnTo>
                  <a:pt x="602683" y="472320"/>
                </a:lnTo>
                <a:lnTo>
                  <a:pt x="631289" y="473786"/>
                </a:lnTo>
                <a:lnTo>
                  <a:pt x="653822" y="472865"/>
                </a:lnTo>
                <a:lnTo>
                  <a:pt x="695371" y="465493"/>
                </a:lnTo>
                <a:lnTo>
                  <a:pt x="732019" y="450792"/>
                </a:lnTo>
                <a:lnTo>
                  <a:pt x="775369" y="415484"/>
                </a:lnTo>
                <a:lnTo>
                  <a:pt x="764290" y="402752"/>
                </a:lnTo>
                <a:lnTo>
                  <a:pt x="633300" y="402752"/>
                </a:lnTo>
                <a:lnTo>
                  <a:pt x="611101" y="401328"/>
                </a:lnTo>
                <a:lnTo>
                  <a:pt x="572233" y="389935"/>
                </a:lnTo>
                <a:lnTo>
                  <a:pt x="541617" y="367234"/>
                </a:lnTo>
                <a:lnTo>
                  <a:pt x="517366" y="316974"/>
                </a:lnTo>
                <a:lnTo>
                  <a:pt x="798153" y="316974"/>
                </a:lnTo>
                <a:lnTo>
                  <a:pt x="799047" y="306252"/>
                </a:lnTo>
                <a:lnTo>
                  <a:pt x="799494" y="297987"/>
                </a:lnTo>
                <a:lnTo>
                  <a:pt x="799383" y="290169"/>
                </a:lnTo>
                <a:lnTo>
                  <a:pt x="798028" y="265541"/>
                </a:lnTo>
                <a:lnTo>
                  <a:pt x="797290" y="261353"/>
                </a:lnTo>
                <a:lnTo>
                  <a:pt x="516696" y="261353"/>
                </a:lnTo>
                <a:lnTo>
                  <a:pt x="521052" y="242589"/>
                </a:lnTo>
                <a:lnTo>
                  <a:pt x="550203" y="198360"/>
                </a:lnTo>
                <a:lnTo>
                  <a:pt x="599206" y="175743"/>
                </a:lnTo>
                <a:lnTo>
                  <a:pt x="618557" y="174235"/>
                </a:lnTo>
                <a:lnTo>
                  <a:pt x="762151" y="174235"/>
                </a:lnTo>
                <a:lnTo>
                  <a:pt x="748563" y="158319"/>
                </a:lnTo>
                <a:lnTo>
                  <a:pt x="711706" y="130676"/>
                </a:lnTo>
                <a:lnTo>
                  <a:pt x="667979" y="113085"/>
                </a:lnTo>
                <a:lnTo>
                  <a:pt x="643980" y="108687"/>
                </a:lnTo>
                <a:lnTo>
                  <a:pt x="618557" y="107221"/>
                </a:lnTo>
                <a:close/>
              </a:path>
              <a:path w="3874134" h="603885">
                <a:moveTo>
                  <a:pt x="730469" y="363884"/>
                </a:moveTo>
                <a:lnTo>
                  <a:pt x="710072" y="380888"/>
                </a:lnTo>
                <a:lnTo>
                  <a:pt x="687078" y="393035"/>
                </a:lnTo>
                <a:lnTo>
                  <a:pt x="661487" y="400322"/>
                </a:lnTo>
                <a:lnTo>
                  <a:pt x="633300" y="402752"/>
                </a:lnTo>
                <a:lnTo>
                  <a:pt x="764290" y="402752"/>
                </a:lnTo>
                <a:lnTo>
                  <a:pt x="730469" y="363884"/>
                </a:lnTo>
                <a:close/>
              </a:path>
              <a:path w="3874134" h="603885">
                <a:moveTo>
                  <a:pt x="762151" y="174235"/>
                </a:moveTo>
                <a:lnTo>
                  <a:pt x="618557" y="174235"/>
                </a:lnTo>
                <a:lnTo>
                  <a:pt x="638158" y="175743"/>
                </a:lnTo>
                <a:lnTo>
                  <a:pt x="656084" y="180266"/>
                </a:lnTo>
                <a:lnTo>
                  <a:pt x="699266" y="211344"/>
                </a:lnTo>
                <a:lnTo>
                  <a:pt x="719747" y="261353"/>
                </a:lnTo>
                <a:lnTo>
                  <a:pt x="797290" y="261353"/>
                </a:lnTo>
                <a:lnTo>
                  <a:pt x="793630" y="240579"/>
                </a:lnTo>
                <a:lnTo>
                  <a:pt x="786300" y="217291"/>
                </a:lnTo>
                <a:lnTo>
                  <a:pt x="776039" y="195679"/>
                </a:lnTo>
                <a:lnTo>
                  <a:pt x="763438" y="175743"/>
                </a:lnTo>
                <a:lnTo>
                  <a:pt x="762151" y="174235"/>
                </a:lnTo>
                <a:close/>
              </a:path>
              <a:path w="3874134" h="603885">
                <a:moveTo>
                  <a:pt x="868486" y="375276"/>
                </a:moveTo>
                <a:lnTo>
                  <a:pt x="844361" y="437599"/>
                </a:lnTo>
                <a:lnTo>
                  <a:pt x="860905" y="446143"/>
                </a:lnTo>
                <a:lnTo>
                  <a:pt x="878371" y="453682"/>
                </a:lnTo>
                <a:lnTo>
                  <a:pt x="916066" y="465745"/>
                </a:lnTo>
                <a:lnTo>
                  <a:pt x="956107" y="472781"/>
                </a:lnTo>
                <a:lnTo>
                  <a:pt x="997152" y="475126"/>
                </a:lnTo>
                <a:lnTo>
                  <a:pt x="1021277" y="474247"/>
                </a:lnTo>
                <a:lnTo>
                  <a:pt x="1065506" y="467210"/>
                </a:lnTo>
                <a:lnTo>
                  <a:pt x="1103997" y="453347"/>
                </a:lnTo>
                <a:lnTo>
                  <a:pt x="1146593" y="422186"/>
                </a:lnTo>
                <a:lnTo>
                  <a:pt x="1157683" y="406102"/>
                </a:lnTo>
                <a:lnTo>
                  <a:pt x="993132" y="406102"/>
                </a:lnTo>
                <a:lnTo>
                  <a:pt x="976713" y="405600"/>
                </a:lnTo>
                <a:lnTo>
                  <a:pt x="927458" y="398061"/>
                </a:lnTo>
                <a:lnTo>
                  <a:pt x="881973" y="382229"/>
                </a:lnTo>
                <a:lnTo>
                  <a:pt x="868486" y="375276"/>
                </a:lnTo>
                <a:close/>
              </a:path>
              <a:path w="3874134" h="603885">
                <a:moveTo>
                  <a:pt x="1151872" y="174235"/>
                </a:moveTo>
                <a:lnTo>
                  <a:pt x="992461" y="174235"/>
                </a:lnTo>
                <a:lnTo>
                  <a:pt x="1010220" y="174947"/>
                </a:lnTo>
                <a:lnTo>
                  <a:pt x="1025968" y="177083"/>
                </a:lnTo>
                <a:lnTo>
                  <a:pt x="1067517" y="199030"/>
                </a:lnTo>
                <a:lnTo>
                  <a:pt x="1072878" y="216454"/>
                </a:lnTo>
                <a:lnTo>
                  <a:pt x="1071747" y="225626"/>
                </a:lnTo>
                <a:lnTo>
                  <a:pt x="1033842" y="254651"/>
                </a:lnTo>
                <a:lnTo>
                  <a:pt x="1005864" y="257332"/>
                </a:lnTo>
                <a:lnTo>
                  <a:pt x="942871" y="257332"/>
                </a:lnTo>
                <a:lnTo>
                  <a:pt x="942871" y="313624"/>
                </a:lnTo>
                <a:lnTo>
                  <a:pt x="1012566" y="313624"/>
                </a:lnTo>
                <a:lnTo>
                  <a:pt x="1028356" y="314336"/>
                </a:lnTo>
                <a:lnTo>
                  <a:pt x="1072375" y="331298"/>
                </a:lnTo>
                <a:lnTo>
                  <a:pt x="1082930" y="357182"/>
                </a:lnTo>
                <a:lnTo>
                  <a:pt x="1081422" y="367988"/>
                </a:lnTo>
                <a:lnTo>
                  <a:pt x="1045905" y="398940"/>
                </a:lnTo>
                <a:lnTo>
                  <a:pt x="993132" y="406102"/>
                </a:lnTo>
                <a:lnTo>
                  <a:pt x="1157683" y="406102"/>
                </a:lnTo>
                <a:lnTo>
                  <a:pt x="1163179" y="394878"/>
                </a:lnTo>
                <a:lnTo>
                  <a:pt x="1167325" y="379841"/>
                </a:lnTo>
                <a:lnTo>
                  <a:pt x="1168707" y="363884"/>
                </a:lnTo>
                <a:lnTo>
                  <a:pt x="1167535" y="349685"/>
                </a:lnTo>
                <a:lnTo>
                  <a:pt x="1149944" y="313624"/>
                </a:lnTo>
                <a:lnTo>
                  <a:pt x="1114133" y="288242"/>
                </a:lnTo>
                <a:lnTo>
                  <a:pt x="1098343" y="282797"/>
                </a:lnTo>
                <a:lnTo>
                  <a:pt x="1111662" y="276557"/>
                </a:lnTo>
                <a:lnTo>
                  <a:pt x="1142572" y="251301"/>
                </a:lnTo>
                <a:lnTo>
                  <a:pt x="1158655" y="204391"/>
                </a:lnTo>
                <a:lnTo>
                  <a:pt x="1157357" y="190402"/>
                </a:lnTo>
                <a:lnTo>
                  <a:pt x="1153462" y="177251"/>
                </a:lnTo>
                <a:lnTo>
                  <a:pt x="1151872" y="174235"/>
                </a:lnTo>
                <a:close/>
              </a:path>
              <a:path w="3874134" h="603885">
                <a:moveTo>
                  <a:pt x="999833" y="105881"/>
                </a:moveTo>
                <a:lnTo>
                  <a:pt x="964064" y="107933"/>
                </a:lnTo>
                <a:lnTo>
                  <a:pt x="928463" y="114090"/>
                </a:lnTo>
                <a:lnTo>
                  <a:pt x="893030" y="124352"/>
                </a:lnTo>
                <a:lnTo>
                  <a:pt x="857764" y="138718"/>
                </a:lnTo>
                <a:lnTo>
                  <a:pt x="879208" y="200370"/>
                </a:lnTo>
                <a:lnTo>
                  <a:pt x="908652" y="188936"/>
                </a:lnTo>
                <a:lnTo>
                  <a:pt x="937343" y="180769"/>
                </a:lnTo>
                <a:lnTo>
                  <a:pt x="965279" y="175868"/>
                </a:lnTo>
                <a:lnTo>
                  <a:pt x="992461" y="174235"/>
                </a:lnTo>
                <a:lnTo>
                  <a:pt x="1151872" y="174235"/>
                </a:lnTo>
                <a:lnTo>
                  <a:pt x="1146970" y="164937"/>
                </a:lnTo>
                <a:lnTo>
                  <a:pt x="1113756" y="133357"/>
                </a:lnTo>
                <a:lnTo>
                  <a:pt x="1062910" y="113043"/>
                </a:lnTo>
                <a:lnTo>
                  <a:pt x="1022031" y="106677"/>
                </a:lnTo>
                <a:lnTo>
                  <a:pt x="999833" y="105881"/>
                </a:lnTo>
                <a:close/>
              </a:path>
              <a:path w="3874134" h="603885">
                <a:moveTo>
                  <a:pt x="1225475" y="509303"/>
                </a:moveTo>
                <a:lnTo>
                  <a:pt x="1191968" y="570956"/>
                </a:lnTo>
                <a:lnTo>
                  <a:pt x="1200932" y="578244"/>
                </a:lnTo>
                <a:lnTo>
                  <a:pt x="1211067" y="584694"/>
                </a:lnTo>
                <a:lnTo>
                  <a:pt x="1247967" y="598892"/>
                </a:lnTo>
                <a:lnTo>
                  <a:pt x="1287798" y="603793"/>
                </a:lnTo>
                <a:lnTo>
                  <a:pt x="1310708" y="602285"/>
                </a:lnTo>
                <a:lnTo>
                  <a:pt x="1351252" y="590222"/>
                </a:lnTo>
                <a:lnTo>
                  <a:pt x="1385010" y="565762"/>
                </a:lnTo>
                <a:lnTo>
                  <a:pt x="1407945" y="534098"/>
                </a:lnTo>
                <a:lnTo>
                  <a:pt x="1287128" y="534098"/>
                </a:lnTo>
                <a:lnTo>
                  <a:pt x="1278751" y="533680"/>
                </a:lnTo>
                <a:lnTo>
                  <a:pt x="1238543" y="519523"/>
                </a:lnTo>
                <a:lnTo>
                  <a:pt x="1231758" y="514706"/>
                </a:lnTo>
                <a:lnTo>
                  <a:pt x="1225475" y="509303"/>
                </a:lnTo>
                <a:close/>
              </a:path>
              <a:path w="3874134" h="603885">
                <a:moveTo>
                  <a:pt x="1287128" y="111242"/>
                </a:moveTo>
                <a:lnTo>
                  <a:pt x="1200010" y="111242"/>
                </a:lnTo>
                <a:lnTo>
                  <a:pt x="1356152" y="470435"/>
                </a:lnTo>
                <a:lnTo>
                  <a:pt x="1350121" y="484508"/>
                </a:lnTo>
                <a:lnTo>
                  <a:pt x="1323315" y="522706"/>
                </a:lnTo>
                <a:lnTo>
                  <a:pt x="1287128" y="534098"/>
                </a:lnTo>
                <a:lnTo>
                  <a:pt x="1407945" y="534098"/>
                </a:lnTo>
                <a:lnTo>
                  <a:pt x="1413491" y="524884"/>
                </a:lnTo>
                <a:lnTo>
                  <a:pt x="1425846" y="497911"/>
                </a:lnTo>
                <a:lnTo>
                  <a:pt x="1478691" y="375946"/>
                </a:lnTo>
                <a:lnTo>
                  <a:pt x="1399711" y="375946"/>
                </a:lnTo>
                <a:lnTo>
                  <a:pt x="1287128" y="111242"/>
                </a:lnTo>
                <a:close/>
              </a:path>
              <a:path w="3874134" h="603885">
                <a:moveTo>
                  <a:pt x="1581061" y="398061"/>
                </a:moveTo>
                <a:lnTo>
                  <a:pt x="1577041" y="468425"/>
                </a:lnTo>
                <a:lnTo>
                  <a:pt x="1623280" y="475797"/>
                </a:lnTo>
                <a:lnTo>
                  <a:pt x="1642295" y="474079"/>
                </a:lnTo>
                <a:lnTo>
                  <a:pt x="1686273" y="448321"/>
                </a:lnTo>
                <a:lnTo>
                  <a:pt x="1706209" y="415317"/>
                </a:lnTo>
                <a:lnTo>
                  <a:pt x="1711756" y="400071"/>
                </a:lnTo>
                <a:lnTo>
                  <a:pt x="1592677" y="400071"/>
                </a:lnTo>
                <a:lnTo>
                  <a:pt x="1587316" y="399401"/>
                </a:lnTo>
                <a:lnTo>
                  <a:pt x="1581061" y="398061"/>
                </a:lnTo>
                <a:close/>
              </a:path>
              <a:path w="3874134" h="603885">
                <a:moveTo>
                  <a:pt x="1953657" y="182277"/>
                </a:moveTo>
                <a:lnTo>
                  <a:pt x="1869890" y="182277"/>
                </a:lnTo>
                <a:lnTo>
                  <a:pt x="1869890" y="469095"/>
                </a:lnTo>
                <a:lnTo>
                  <a:pt x="1953657" y="469095"/>
                </a:lnTo>
                <a:lnTo>
                  <a:pt x="1953657" y="182277"/>
                </a:lnTo>
                <a:close/>
              </a:path>
              <a:path w="3874134" h="603885">
                <a:moveTo>
                  <a:pt x="1953657" y="111242"/>
                </a:moveTo>
                <a:lnTo>
                  <a:pt x="1664158" y="111242"/>
                </a:lnTo>
                <a:lnTo>
                  <a:pt x="1658127" y="249290"/>
                </a:lnTo>
                <a:lnTo>
                  <a:pt x="1656703" y="274253"/>
                </a:lnTo>
                <a:lnTo>
                  <a:pt x="1653352" y="315131"/>
                </a:lnTo>
                <a:lnTo>
                  <a:pt x="1645730" y="357350"/>
                </a:lnTo>
                <a:lnTo>
                  <a:pt x="1619427" y="395045"/>
                </a:lnTo>
                <a:lnTo>
                  <a:pt x="1597145" y="400071"/>
                </a:lnTo>
                <a:lnTo>
                  <a:pt x="1711756" y="400071"/>
                </a:lnTo>
                <a:lnTo>
                  <a:pt x="1723717" y="347047"/>
                </a:lnTo>
                <a:lnTo>
                  <a:pt x="1730418" y="287404"/>
                </a:lnTo>
                <a:lnTo>
                  <a:pt x="1735863" y="182277"/>
                </a:lnTo>
                <a:lnTo>
                  <a:pt x="1953657" y="182277"/>
                </a:lnTo>
                <a:lnTo>
                  <a:pt x="1953657" y="111242"/>
                </a:lnTo>
                <a:close/>
              </a:path>
              <a:path w="3874134" h="603885">
                <a:moveTo>
                  <a:pt x="1593380" y="111242"/>
                </a:moveTo>
                <a:lnTo>
                  <a:pt x="1512964" y="111242"/>
                </a:lnTo>
                <a:lnTo>
                  <a:pt x="1399711" y="375946"/>
                </a:lnTo>
                <a:lnTo>
                  <a:pt x="1478691" y="375946"/>
                </a:lnTo>
                <a:lnTo>
                  <a:pt x="1593380" y="111242"/>
                </a:lnTo>
                <a:close/>
              </a:path>
              <a:path w="3874134" h="603885">
                <a:moveTo>
                  <a:pt x="2150238" y="111242"/>
                </a:moveTo>
                <a:lnTo>
                  <a:pt x="2066471" y="111242"/>
                </a:lnTo>
                <a:lnTo>
                  <a:pt x="2066471" y="469095"/>
                </a:lnTo>
                <a:lnTo>
                  <a:pt x="2234005" y="469765"/>
                </a:lnTo>
                <a:lnTo>
                  <a:pt x="2268475" y="468048"/>
                </a:lnTo>
                <a:lnTo>
                  <a:pt x="2325102" y="452300"/>
                </a:lnTo>
                <a:lnTo>
                  <a:pt x="2364849" y="420510"/>
                </a:lnTo>
                <a:lnTo>
                  <a:pt x="2372228" y="408113"/>
                </a:lnTo>
                <a:lnTo>
                  <a:pt x="2226633" y="408113"/>
                </a:lnTo>
                <a:lnTo>
                  <a:pt x="2150238" y="407443"/>
                </a:lnTo>
                <a:lnTo>
                  <a:pt x="2150238" y="286148"/>
                </a:lnTo>
                <a:lnTo>
                  <a:pt x="2371943" y="286148"/>
                </a:lnTo>
                <a:lnTo>
                  <a:pt x="2366734" y="277017"/>
                </a:lnTo>
                <a:lnTo>
                  <a:pt x="2330504" y="246526"/>
                </a:lnTo>
                <a:lnTo>
                  <a:pt x="2278234" y="231113"/>
                </a:lnTo>
                <a:lnTo>
                  <a:pt x="2150238" y="228516"/>
                </a:lnTo>
                <a:lnTo>
                  <a:pt x="2150238" y="111242"/>
                </a:lnTo>
                <a:close/>
              </a:path>
              <a:path w="3874134" h="603885">
                <a:moveTo>
                  <a:pt x="2585868" y="182277"/>
                </a:moveTo>
                <a:lnTo>
                  <a:pt x="2502101" y="182277"/>
                </a:lnTo>
                <a:lnTo>
                  <a:pt x="2502101" y="469095"/>
                </a:lnTo>
                <a:lnTo>
                  <a:pt x="2585868" y="469095"/>
                </a:lnTo>
                <a:lnTo>
                  <a:pt x="2585868" y="182277"/>
                </a:lnTo>
                <a:close/>
              </a:path>
              <a:path w="3874134" h="603885">
                <a:moveTo>
                  <a:pt x="2371943" y="286148"/>
                </a:moveTo>
                <a:lnTo>
                  <a:pt x="2150238" y="286148"/>
                </a:lnTo>
                <a:lnTo>
                  <a:pt x="2226633" y="286818"/>
                </a:lnTo>
                <a:lnTo>
                  <a:pt x="2244518" y="287991"/>
                </a:lnTo>
                <a:lnTo>
                  <a:pt x="2283595" y="301561"/>
                </a:lnTo>
                <a:lnTo>
                  <a:pt x="2302359" y="345790"/>
                </a:lnTo>
                <a:lnTo>
                  <a:pt x="2301144" y="360282"/>
                </a:lnTo>
                <a:lnTo>
                  <a:pt x="2272119" y="399694"/>
                </a:lnTo>
                <a:lnTo>
                  <a:pt x="2226633" y="408113"/>
                </a:lnTo>
                <a:lnTo>
                  <a:pt x="2372228" y="408113"/>
                </a:lnTo>
                <a:lnTo>
                  <a:pt x="2377414" y="399401"/>
                </a:lnTo>
                <a:lnTo>
                  <a:pt x="2384953" y="374941"/>
                </a:lnTo>
                <a:lnTo>
                  <a:pt x="2387466" y="347130"/>
                </a:lnTo>
                <a:lnTo>
                  <a:pt x="2385162" y="320576"/>
                </a:lnTo>
                <a:lnTo>
                  <a:pt x="2378252" y="297205"/>
                </a:lnTo>
                <a:lnTo>
                  <a:pt x="2371943" y="286148"/>
                </a:lnTo>
                <a:close/>
              </a:path>
              <a:path w="3874134" h="603885">
                <a:moveTo>
                  <a:pt x="2711184" y="111242"/>
                </a:moveTo>
                <a:lnTo>
                  <a:pt x="2376116" y="111242"/>
                </a:lnTo>
                <a:lnTo>
                  <a:pt x="2376116" y="182277"/>
                </a:lnTo>
                <a:lnTo>
                  <a:pt x="2711184" y="182277"/>
                </a:lnTo>
                <a:lnTo>
                  <a:pt x="2711184" y="111242"/>
                </a:lnTo>
                <a:close/>
              </a:path>
              <a:path w="3874134" h="603885">
                <a:moveTo>
                  <a:pt x="3049617" y="176916"/>
                </a:moveTo>
                <a:lnTo>
                  <a:pt x="2895252" y="176916"/>
                </a:lnTo>
                <a:lnTo>
                  <a:pt x="2915984" y="178172"/>
                </a:lnTo>
                <a:lnTo>
                  <a:pt x="2933952" y="181942"/>
                </a:lnTo>
                <a:lnTo>
                  <a:pt x="2971563" y="208161"/>
                </a:lnTo>
                <a:lnTo>
                  <a:pt x="2984380" y="254651"/>
                </a:lnTo>
                <a:lnTo>
                  <a:pt x="2984380" y="260013"/>
                </a:lnTo>
                <a:lnTo>
                  <a:pt x="2891901" y="260013"/>
                </a:lnTo>
                <a:lnTo>
                  <a:pt x="2855923" y="261855"/>
                </a:lnTo>
                <a:lnTo>
                  <a:pt x="2799296" y="276598"/>
                </a:lnTo>
                <a:lnTo>
                  <a:pt x="2763109" y="305121"/>
                </a:lnTo>
                <a:lnTo>
                  <a:pt x="2745350" y="343654"/>
                </a:lnTo>
                <a:lnTo>
                  <a:pt x="2743131" y="366564"/>
                </a:lnTo>
                <a:lnTo>
                  <a:pt x="2744136" y="381600"/>
                </a:lnTo>
                <a:lnTo>
                  <a:pt x="2759214" y="422186"/>
                </a:lnTo>
                <a:lnTo>
                  <a:pt x="2791883" y="452719"/>
                </a:lnTo>
                <a:lnTo>
                  <a:pt x="2838793" y="470435"/>
                </a:lnTo>
                <a:lnTo>
                  <a:pt x="2876488" y="473786"/>
                </a:lnTo>
                <a:lnTo>
                  <a:pt x="2895838" y="473032"/>
                </a:lnTo>
                <a:lnTo>
                  <a:pt x="2944842" y="461724"/>
                </a:lnTo>
                <a:lnTo>
                  <a:pt x="2980527" y="436594"/>
                </a:lnTo>
                <a:lnTo>
                  <a:pt x="2989071" y="425536"/>
                </a:lnTo>
                <a:lnTo>
                  <a:pt x="3068147" y="425536"/>
                </a:lnTo>
                <a:lnTo>
                  <a:pt x="3068147" y="412804"/>
                </a:lnTo>
                <a:lnTo>
                  <a:pt x="2893911" y="412804"/>
                </a:lnTo>
                <a:lnTo>
                  <a:pt x="2878708" y="411966"/>
                </a:lnTo>
                <a:lnTo>
                  <a:pt x="2835735" y="392113"/>
                </a:lnTo>
                <a:lnTo>
                  <a:pt x="2825557" y="363214"/>
                </a:lnTo>
                <a:lnTo>
                  <a:pt x="2830081" y="342397"/>
                </a:lnTo>
                <a:lnTo>
                  <a:pt x="2843651" y="327529"/>
                </a:lnTo>
                <a:lnTo>
                  <a:pt x="2866268" y="318608"/>
                </a:lnTo>
                <a:lnTo>
                  <a:pt x="2897932" y="315634"/>
                </a:lnTo>
                <a:lnTo>
                  <a:pt x="3068147" y="315634"/>
                </a:lnTo>
                <a:lnTo>
                  <a:pt x="3068147" y="259342"/>
                </a:lnTo>
                <a:lnTo>
                  <a:pt x="3065508" y="223574"/>
                </a:lnTo>
                <a:lnTo>
                  <a:pt x="3057592" y="192664"/>
                </a:lnTo>
                <a:lnTo>
                  <a:pt x="3049617" y="176916"/>
                </a:lnTo>
                <a:close/>
              </a:path>
              <a:path w="3874134" h="603885">
                <a:moveTo>
                  <a:pt x="3068147" y="425536"/>
                </a:moveTo>
                <a:lnTo>
                  <a:pt x="2989071" y="425536"/>
                </a:lnTo>
                <a:lnTo>
                  <a:pt x="2989071" y="469095"/>
                </a:lnTo>
                <a:lnTo>
                  <a:pt x="3068147" y="469095"/>
                </a:lnTo>
                <a:lnTo>
                  <a:pt x="3068147" y="425536"/>
                </a:lnTo>
                <a:close/>
              </a:path>
              <a:path w="3874134" h="603885">
                <a:moveTo>
                  <a:pt x="3068147" y="315634"/>
                </a:moveTo>
                <a:lnTo>
                  <a:pt x="2984380" y="315634"/>
                </a:lnTo>
                <a:lnTo>
                  <a:pt x="2984380" y="357182"/>
                </a:lnTo>
                <a:lnTo>
                  <a:pt x="2978432" y="369831"/>
                </a:lnTo>
                <a:lnTo>
                  <a:pt x="2949533" y="398731"/>
                </a:lnTo>
                <a:lnTo>
                  <a:pt x="2909199" y="411924"/>
                </a:lnTo>
                <a:lnTo>
                  <a:pt x="2893911" y="412804"/>
                </a:lnTo>
                <a:lnTo>
                  <a:pt x="3068147" y="412804"/>
                </a:lnTo>
                <a:lnTo>
                  <a:pt x="3068147" y="315634"/>
                </a:lnTo>
                <a:close/>
              </a:path>
              <a:path w="3874134" h="603885">
                <a:moveTo>
                  <a:pt x="2905304" y="107221"/>
                </a:moveTo>
                <a:lnTo>
                  <a:pt x="2862247" y="110069"/>
                </a:lnTo>
                <a:lnTo>
                  <a:pt x="2821537" y="118614"/>
                </a:lnTo>
                <a:lnTo>
                  <a:pt x="2784847" y="132519"/>
                </a:lnTo>
                <a:lnTo>
                  <a:pt x="2753853" y="151450"/>
                </a:lnTo>
                <a:lnTo>
                  <a:pt x="2786689" y="212433"/>
                </a:lnTo>
                <a:lnTo>
                  <a:pt x="2797286" y="204517"/>
                </a:lnTo>
                <a:lnTo>
                  <a:pt x="2808972" y="197522"/>
                </a:lnTo>
                <a:lnTo>
                  <a:pt x="2850394" y="182193"/>
                </a:lnTo>
                <a:lnTo>
                  <a:pt x="2895252" y="176916"/>
                </a:lnTo>
                <a:lnTo>
                  <a:pt x="3049617" y="176916"/>
                </a:lnTo>
                <a:lnTo>
                  <a:pt x="3044399" y="166612"/>
                </a:lnTo>
                <a:lnTo>
                  <a:pt x="3025928" y="145419"/>
                </a:lnTo>
                <a:lnTo>
                  <a:pt x="3002809" y="128708"/>
                </a:lnTo>
                <a:lnTo>
                  <a:pt x="2974998" y="116771"/>
                </a:lnTo>
                <a:lnTo>
                  <a:pt x="2942496" y="109609"/>
                </a:lnTo>
                <a:lnTo>
                  <a:pt x="2905304" y="107221"/>
                </a:lnTo>
                <a:close/>
              </a:path>
              <a:path w="3874134" h="603885">
                <a:moveTo>
                  <a:pt x="3329956" y="182277"/>
                </a:moveTo>
                <a:lnTo>
                  <a:pt x="3246189" y="182277"/>
                </a:lnTo>
                <a:lnTo>
                  <a:pt x="3246189" y="469095"/>
                </a:lnTo>
                <a:lnTo>
                  <a:pt x="3329956" y="469095"/>
                </a:lnTo>
                <a:lnTo>
                  <a:pt x="3329956" y="182277"/>
                </a:lnTo>
                <a:close/>
              </a:path>
              <a:path w="3874134" h="603885">
                <a:moveTo>
                  <a:pt x="3455271" y="111242"/>
                </a:moveTo>
                <a:lnTo>
                  <a:pt x="3120203" y="111242"/>
                </a:lnTo>
                <a:lnTo>
                  <a:pt x="3120203" y="182277"/>
                </a:lnTo>
                <a:lnTo>
                  <a:pt x="3455271" y="182277"/>
                </a:lnTo>
                <a:lnTo>
                  <a:pt x="3455271" y="111242"/>
                </a:lnTo>
                <a:close/>
              </a:path>
              <a:path w="3874134" h="603885">
                <a:moveTo>
                  <a:pt x="3599801" y="111242"/>
                </a:moveTo>
                <a:lnTo>
                  <a:pt x="3516034" y="111242"/>
                </a:lnTo>
                <a:lnTo>
                  <a:pt x="3516034" y="469095"/>
                </a:lnTo>
                <a:lnTo>
                  <a:pt x="3593099" y="469095"/>
                </a:lnTo>
                <a:lnTo>
                  <a:pt x="3694968" y="347130"/>
                </a:lnTo>
                <a:lnTo>
                  <a:pt x="3599801" y="347130"/>
                </a:lnTo>
                <a:lnTo>
                  <a:pt x="3599801" y="111242"/>
                </a:lnTo>
                <a:close/>
              </a:path>
              <a:path w="3874134" h="603885">
                <a:moveTo>
                  <a:pt x="3873887" y="233207"/>
                </a:moveTo>
                <a:lnTo>
                  <a:pt x="3790120" y="233207"/>
                </a:lnTo>
                <a:lnTo>
                  <a:pt x="3790120" y="469095"/>
                </a:lnTo>
                <a:lnTo>
                  <a:pt x="3873887" y="469095"/>
                </a:lnTo>
                <a:lnTo>
                  <a:pt x="3873887" y="233207"/>
                </a:lnTo>
                <a:close/>
              </a:path>
              <a:path w="3874134" h="603885">
                <a:moveTo>
                  <a:pt x="3873887" y="111242"/>
                </a:moveTo>
                <a:lnTo>
                  <a:pt x="3797491" y="111242"/>
                </a:lnTo>
                <a:lnTo>
                  <a:pt x="3599801" y="347130"/>
                </a:lnTo>
                <a:lnTo>
                  <a:pt x="3694968" y="347130"/>
                </a:lnTo>
                <a:lnTo>
                  <a:pt x="3790120" y="233207"/>
                </a:lnTo>
                <a:lnTo>
                  <a:pt x="3873887" y="233207"/>
                </a:lnTo>
                <a:lnTo>
                  <a:pt x="3873887" y="111242"/>
                </a:lnTo>
                <a:close/>
              </a:path>
            </a:pathLst>
          </a:custGeom>
          <a:solidFill>
            <a:srgbClr val="144D5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05205" y="1916171"/>
            <a:ext cx="18617565" cy="8984615"/>
            <a:chOff x="1005205" y="1916171"/>
            <a:chExt cx="18617565" cy="89846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205" y="1916171"/>
              <a:ext cx="9706510" cy="47642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4515" y="6094055"/>
              <a:ext cx="9737923" cy="4806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14" y="791682"/>
            <a:ext cx="7674708" cy="1043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2050" y="0"/>
            <a:ext cx="10052049" cy="1130855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55086" y="8539956"/>
          <a:ext cx="379984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/>
                <a:gridCol w="354330"/>
                <a:gridCol w="354330"/>
                <a:gridCol w="354329"/>
                <a:gridCol w="354330"/>
                <a:gridCol w="354330"/>
                <a:gridCol w="354330"/>
                <a:gridCol w="354330"/>
                <a:gridCol w="354330"/>
                <a:gridCol w="354330"/>
                <a:gridCol w="285750"/>
              </a:tblGrid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4486" y="2228204"/>
            <a:ext cx="9352224" cy="59642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7242" y="303746"/>
            <a:ext cx="18947130" cy="11005185"/>
            <a:chOff x="1157242" y="303746"/>
            <a:chExt cx="18947130" cy="11005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231" y="1278955"/>
              <a:ext cx="11360790" cy="652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7242" y="303746"/>
              <a:ext cx="18946857" cy="11004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6823" y="303746"/>
            <a:ext cx="18947765" cy="11005185"/>
            <a:chOff x="1156823" y="303746"/>
            <a:chExt cx="18947765" cy="11005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231" y="1278955"/>
              <a:ext cx="11360790" cy="652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823" y="303746"/>
              <a:ext cx="18947275" cy="11004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8140" y="1278955"/>
            <a:ext cx="8509604" cy="65204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307717" y="8355814"/>
            <a:ext cx="5796915" cy="2952750"/>
          </a:xfrm>
          <a:custGeom>
            <a:avLst/>
            <a:gdLst/>
            <a:ahLst/>
            <a:cxnLst/>
            <a:rect l="l" t="t" r="r" b="b"/>
            <a:pathLst>
              <a:path w="5796915" h="2952750">
                <a:moveTo>
                  <a:pt x="4318191" y="0"/>
                </a:moveTo>
                <a:lnTo>
                  <a:pt x="4270229" y="193"/>
                </a:lnTo>
                <a:lnTo>
                  <a:pt x="4222268" y="1399"/>
                </a:lnTo>
                <a:lnTo>
                  <a:pt x="4174330" y="3612"/>
                </a:lnTo>
                <a:lnTo>
                  <a:pt x="4126438" y="6828"/>
                </a:lnTo>
                <a:lnTo>
                  <a:pt x="4078613" y="11043"/>
                </a:lnTo>
                <a:lnTo>
                  <a:pt x="4030877" y="16253"/>
                </a:lnTo>
                <a:lnTo>
                  <a:pt x="3983253" y="22454"/>
                </a:lnTo>
                <a:lnTo>
                  <a:pt x="3935764" y="29640"/>
                </a:lnTo>
                <a:lnTo>
                  <a:pt x="3888430" y="37808"/>
                </a:lnTo>
                <a:lnTo>
                  <a:pt x="3841274" y="46954"/>
                </a:lnTo>
                <a:lnTo>
                  <a:pt x="3794318" y="57073"/>
                </a:lnTo>
                <a:lnTo>
                  <a:pt x="3747585" y="68162"/>
                </a:lnTo>
                <a:lnTo>
                  <a:pt x="3701097" y="80214"/>
                </a:lnTo>
                <a:lnTo>
                  <a:pt x="3654875" y="93228"/>
                </a:lnTo>
                <a:lnTo>
                  <a:pt x="3608942" y="107197"/>
                </a:lnTo>
                <a:lnTo>
                  <a:pt x="3563319" y="122118"/>
                </a:lnTo>
                <a:lnTo>
                  <a:pt x="3517948" y="138017"/>
                </a:lnTo>
                <a:lnTo>
                  <a:pt x="3473096" y="154798"/>
                </a:lnTo>
                <a:lnTo>
                  <a:pt x="3428540" y="172549"/>
                </a:lnTo>
                <a:lnTo>
                  <a:pt x="3384382" y="191234"/>
                </a:lnTo>
                <a:lnTo>
                  <a:pt x="3340647" y="210850"/>
                </a:lnTo>
                <a:lnTo>
                  <a:pt x="3297355" y="231392"/>
                </a:lnTo>
                <a:lnTo>
                  <a:pt x="3254529" y="252855"/>
                </a:lnTo>
                <a:lnTo>
                  <a:pt x="3212191" y="275236"/>
                </a:lnTo>
                <a:lnTo>
                  <a:pt x="3170363" y="298531"/>
                </a:lnTo>
                <a:lnTo>
                  <a:pt x="3129068" y="322734"/>
                </a:lnTo>
                <a:lnTo>
                  <a:pt x="3088326" y="347841"/>
                </a:lnTo>
                <a:lnTo>
                  <a:pt x="3048162" y="373849"/>
                </a:lnTo>
                <a:lnTo>
                  <a:pt x="3008596" y="400753"/>
                </a:lnTo>
                <a:lnTo>
                  <a:pt x="2969651" y="428549"/>
                </a:lnTo>
                <a:lnTo>
                  <a:pt x="2931348" y="457232"/>
                </a:lnTo>
                <a:lnTo>
                  <a:pt x="2893711" y="486799"/>
                </a:lnTo>
                <a:lnTo>
                  <a:pt x="2856761" y="517244"/>
                </a:lnTo>
                <a:lnTo>
                  <a:pt x="2820520" y="548564"/>
                </a:lnTo>
                <a:lnTo>
                  <a:pt x="2785011" y="580754"/>
                </a:lnTo>
                <a:lnTo>
                  <a:pt x="2750256" y="613810"/>
                </a:lnTo>
                <a:lnTo>
                  <a:pt x="2716276" y="647728"/>
                </a:lnTo>
                <a:lnTo>
                  <a:pt x="2683094" y="682503"/>
                </a:lnTo>
                <a:lnTo>
                  <a:pt x="2649896" y="718926"/>
                </a:lnTo>
                <a:lnTo>
                  <a:pt x="2617301" y="756096"/>
                </a:lnTo>
                <a:lnTo>
                  <a:pt x="2585224" y="793905"/>
                </a:lnTo>
                <a:lnTo>
                  <a:pt x="2553580" y="832245"/>
                </a:lnTo>
                <a:lnTo>
                  <a:pt x="2522286" y="871005"/>
                </a:lnTo>
                <a:lnTo>
                  <a:pt x="2491256" y="910078"/>
                </a:lnTo>
                <a:lnTo>
                  <a:pt x="2368086" y="1067315"/>
                </a:lnTo>
                <a:lnTo>
                  <a:pt x="2337109" y="1106317"/>
                </a:lnTo>
                <a:lnTo>
                  <a:pt x="2305887" y="1144978"/>
                </a:lnTo>
                <a:lnTo>
                  <a:pt x="2274338" y="1183189"/>
                </a:lnTo>
                <a:lnTo>
                  <a:pt x="2242376" y="1220842"/>
                </a:lnTo>
                <a:lnTo>
                  <a:pt x="2209917" y="1257828"/>
                </a:lnTo>
                <a:lnTo>
                  <a:pt x="2176875" y="1294038"/>
                </a:lnTo>
                <a:lnTo>
                  <a:pt x="2143167" y="1329363"/>
                </a:lnTo>
                <a:lnTo>
                  <a:pt x="2108708" y="1363694"/>
                </a:lnTo>
                <a:lnTo>
                  <a:pt x="2073413" y="1396923"/>
                </a:lnTo>
                <a:lnTo>
                  <a:pt x="2037198" y="1428940"/>
                </a:lnTo>
                <a:lnTo>
                  <a:pt x="1999978" y="1459637"/>
                </a:lnTo>
                <a:lnTo>
                  <a:pt x="1961668" y="1488905"/>
                </a:lnTo>
                <a:lnTo>
                  <a:pt x="1922183" y="1516636"/>
                </a:lnTo>
                <a:lnTo>
                  <a:pt x="1881440" y="1542719"/>
                </a:lnTo>
                <a:lnTo>
                  <a:pt x="1839353" y="1567047"/>
                </a:lnTo>
                <a:lnTo>
                  <a:pt x="1795838" y="1589510"/>
                </a:lnTo>
                <a:lnTo>
                  <a:pt x="1749670" y="1610507"/>
                </a:lnTo>
                <a:lnTo>
                  <a:pt x="1702707" y="1629255"/>
                </a:lnTo>
                <a:lnTo>
                  <a:pt x="1655041" y="1646027"/>
                </a:lnTo>
                <a:lnTo>
                  <a:pt x="1606765" y="1661097"/>
                </a:lnTo>
                <a:lnTo>
                  <a:pt x="1557975" y="1674737"/>
                </a:lnTo>
                <a:lnTo>
                  <a:pt x="1508762" y="1687219"/>
                </a:lnTo>
                <a:lnTo>
                  <a:pt x="1459222" y="1698817"/>
                </a:lnTo>
                <a:lnTo>
                  <a:pt x="1259648" y="1741816"/>
                </a:lnTo>
                <a:lnTo>
                  <a:pt x="1209870" y="1753082"/>
                </a:lnTo>
                <a:lnTo>
                  <a:pt x="1160326" y="1765100"/>
                </a:lnTo>
                <a:lnTo>
                  <a:pt x="1111108" y="1778143"/>
                </a:lnTo>
                <a:lnTo>
                  <a:pt x="1062311" y="1792483"/>
                </a:lnTo>
                <a:lnTo>
                  <a:pt x="1014613" y="1808170"/>
                </a:lnTo>
                <a:lnTo>
                  <a:pt x="967478" y="1825431"/>
                </a:lnTo>
                <a:lnTo>
                  <a:pt x="920946" y="1844235"/>
                </a:lnTo>
                <a:lnTo>
                  <a:pt x="875056" y="1864547"/>
                </a:lnTo>
                <a:lnTo>
                  <a:pt x="829849" y="1886337"/>
                </a:lnTo>
                <a:lnTo>
                  <a:pt x="785362" y="1909571"/>
                </a:lnTo>
                <a:lnTo>
                  <a:pt x="741637" y="1934217"/>
                </a:lnTo>
                <a:lnTo>
                  <a:pt x="698713" y="1960244"/>
                </a:lnTo>
                <a:lnTo>
                  <a:pt x="656628" y="1987617"/>
                </a:lnTo>
                <a:lnTo>
                  <a:pt x="615423" y="2016306"/>
                </a:lnTo>
                <a:lnTo>
                  <a:pt x="575137" y="2046277"/>
                </a:lnTo>
                <a:lnTo>
                  <a:pt x="535810" y="2077498"/>
                </a:lnTo>
                <a:lnTo>
                  <a:pt x="497481" y="2109937"/>
                </a:lnTo>
                <a:lnTo>
                  <a:pt x="460190" y="2143562"/>
                </a:lnTo>
                <a:lnTo>
                  <a:pt x="423975" y="2178339"/>
                </a:lnTo>
                <a:lnTo>
                  <a:pt x="388878" y="2214237"/>
                </a:lnTo>
                <a:lnTo>
                  <a:pt x="354937" y="2251224"/>
                </a:lnTo>
                <a:lnTo>
                  <a:pt x="322192" y="2289266"/>
                </a:lnTo>
                <a:lnTo>
                  <a:pt x="290682" y="2328331"/>
                </a:lnTo>
                <a:lnTo>
                  <a:pt x="260446" y="2368387"/>
                </a:lnTo>
                <a:lnTo>
                  <a:pt x="231526" y="2409402"/>
                </a:lnTo>
                <a:lnTo>
                  <a:pt x="203959" y="2451343"/>
                </a:lnTo>
                <a:lnTo>
                  <a:pt x="177786" y="2494178"/>
                </a:lnTo>
                <a:lnTo>
                  <a:pt x="153045" y="2537874"/>
                </a:lnTo>
                <a:lnTo>
                  <a:pt x="129783" y="2582374"/>
                </a:lnTo>
                <a:lnTo>
                  <a:pt x="108023" y="2627611"/>
                </a:lnTo>
                <a:lnTo>
                  <a:pt x="87769" y="2673532"/>
                </a:lnTo>
                <a:lnTo>
                  <a:pt x="69029" y="2720087"/>
                </a:lnTo>
                <a:lnTo>
                  <a:pt x="51807" y="2767226"/>
                </a:lnTo>
                <a:lnTo>
                  <a:pt x="36109" y="2814897"/>
                </a:lnTo>
                <a:lnTo>
                  <a:pt x="21942" y="2863050"/>
                </a:lnTo>
                <a:lnTo>
                  <a:pt x="9310" y="2911635"/>
                </a:lnTo>
                <a:lnTo>
                  <a:pt x="0" y="2952741"/>
                </a:lnTo>
                <a:lnTo>
                  <a:pt x="5796381" y="2952741"/>
                </a:lnTo>
                <a:lnTo>
                  <a:pt x="5796381" y="572089"/>
                </a:lnTo>
                <a:lnTo>
                  <a:pt x="5794157" y="570367"/>
                </a:lnTo>
                <a:lnTo>
                  <a:pt x="5753990" y="539764"/>
                </a:lnTo>
                <a:lnTo>
                  <a:pt x="5713591" y="509548"/>
                </a:lnTo>
                <a:lnTo>
                  <a:pt x="5672933" y="479767"/>
                </a:lnTo>
                <a:lnTo>
                  <a:pt x="5631985" y="450467"/>
                </a:lnTo>
                <a:lnTo>
                  <a:pt x="5590720" y="421695"/>
                </a:lnTo>
                <a:lnTo>
                  <a:pt x="5549107" y="393499"/>
                </a:lnTo>
                <a:lnTo>
                  <a:pt x="5507119" y="365926"/>
                </a:lnTo>
                <a:lnTo>
                  <a:pt x="5464726" y="339022"/>
                </a:lnTo>
                <a:lnTo>
                  <a:pt x="5421898" y="312834"/>
                </a:lnTo>
                <a:lnTo>
                  <a:pt x="5378607" y="287409"/>
                </a:lnTo>
                <a:lnTo>
                  <a:pt x="5334825" y="262795"/>
                </a:lnTo>
                <a:lnTo>
                  <a:pt x="5290521" y="239038"/>
                </a:lnTo>
                <a:lnTo>
                  <a:pt x="5245666" y="216185"/>
                </a:lnTo>
                <a:lnTo>
                  <a:pt x="5200233" y="194283"/>
                </a:lnTo>
                <a:lnTo>
                  <a:pt x="5156456" y="174436"/>
                </a:lnTo>
                <a:lnTo>
                  <a:pt x="5112260" y="155682"/>
                </a:lnTo>
                <a:lnTo>
                  <a:pt x="5067583" y="137986"/>
                </a:lnTo>
                <a:lnTo>
                  <a:pt x="5022698" y="121437"/>
                </a:lnTo>
                <a:lnTo>
                  <a:pt x="4977376" y="105938"/>
                </a:lnTo>
                <a:lnTo>
                  <a:pt x="4931723" y="91515"/>
                </a:lnTo>
                <a:lnTo>
                  <a:pt x="4885762" y="78164"/>
                </a:lnTo>
                <a:lnTo>
                  <a:pt x="4839513" y="65881"/>
                </a:lnTo>
                <a:lnTo>
                  <a:pt x="4793000" y="54660"/>
                </a:lnTo>
                <a:lnTo>
                  <a:pt x="4746245" y="44499"/>
                </a:lnTo>
                <a:lnTo>
                  <a:pt x="4699270" y="35393"/>
                </a:lnTo>
                <a:lnTo>
                  <a:pt x="4652096" y="27337"/>
                </a:lnTo>
                <a:lnTo>
                  <a:pt x="4604746" y="20328"/>
                </a:lnTo>
                <a:lnTo>
                  <a:pt x="4557243" y="14360"/>
                </a:lnTo>
                <a:lnTo>
                  <a:pt x="4509607" y="9430"/>
                </a:lnTo>
                <a:lnTo>
                  <a:pt x="4461862" y="5533"/>
                </a:lnTo>
                <a:lnTo>
                  <a:pt x="4414030" y="2665"/>
                </a:lnTo>
                <a:lnTo>
                  <a:pt x="4366132" y="822"/>
                </a:lnTo>
                <a:lnTo>
                  <a:pt x="4318191" y="0"/>
                </a:lnTo>
                <a:close/>
              </a:path>
            </a:pathLst>
          </a:custGeom>
          <a:solidFill>
            <a:srgbClr val="00A4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31656" y="303746"/>
            <a:ext cx="3172460" cy="5733415"/>
          </a:xfrm>
          <a:custGeom>
            <a:avLst/>
            <a:gdLst/>
            <a:ahLst/>
            <a:cxnLst/>
            <a:rect l="l" t="t" r="r" b="b"/>
            <a:pathLst>
              <a:path w="3172459" h="5733415">
                <a:moveTo>
                  <a:pt x="691669" y="0"/>
                </a:moveTo>
                <a:lnTo>
                  <a:pt x="647081" y="820"/>
                </a:lnTo>
                <a:lnTo>
                  <a:pt x="602300" y="4867"/>
                </a:lnTo>
                <a:lnTo>
                  <a:pt x="557378" y="12264"/>
                </a:lnTo>
                <a:lnTo>
                  <a:pt x="512365" y="23136"/>
                </a:lnTo>
                <a:lnTo>
                  <a:pt x="467809" y="37582"/>
                </a:lnTo>
                <a:lnTo>
                  <a:pt x="425073" y="55286"/>
                </a:lnTo>
                <a:lnTo>
                  <a:pt x="384188" y="76080"/>
                </a:lnTo>
                <a:lnTo>
                  <a:pt x="345185" y="99796"/>
                </a:lnTo>
                <a:lnTo>
                  <a:pt x="308095" y="126268"/>
                </a:lnTo>
                <a:lnTo>
                  <a:pt x="272949" y="155328"/>
                </a:lnTo>
                <a:lnTo>
                  <a:pt x="239777" y="186808"/>
                </a:lnTo>
                <a:lnTo>
                  <a:pt x="208610" y="220541"/>
                </a:lnTo>
                <a:lnTo>
                  <a:pt x="179480" y="256360"/>
                </a:lnTo>
                <a:lnTo>
                  <a:pt x="152417" y="294097"/>
                </a:lnTo>
                <a:lnTo>
                  <a:pt x="127452" y="333585"/>
                </a:lnTo>
                <a:lnTo>
                  <a:pt x="104616" y="374656"/>
                </a:lnTo>
                <a:lnTo>
                  <a:pt x="83940" y="417143"/>
                </a:lnTo>
                <a:lnTo>
                  <a:pt x="65456" y="460879"/>
                </a:lnTo>
                <a:lnTo>
                  <a:pt x="49192" y="505696"/>
                </a:lnTo>
                <a:lnTo>
                  <a:pt x="35182" y="551427"/>
                </a:lnTo>
                <a:lnTo>
                  <a:pt x="23455" y="597904"/>
                </a:lnTo>
                <a:lnTo>
                  <a:pt x="14042" y="644960"/>
                </a:lnTo>
                <a:lnTo>
                  <a:pt x="6975" y="692427"/>
                </a:lnTo>
                <a:lnTo>
                  <a:pt x="2283" y="740138"/>
                </a:lnTo>
                <a:lnTo>
                  <a:pt x="0" y="787926"/>
                </a:lnTo>
                <a:lnTo>
                  <a:pt x="154" y="835623"/>
                </a:lnTo>
                <a:lnTo>
                  <a:pt x="2776" y="883063"/>
                </a:lnTo>
                <a:lnTo>
                  <a:pt x="7899" y="930076"/>
                </a:lnTo>
                <a:lnTo>
                  <a:pt x="15575" y="978559"/>
                </a:lnTo>
                <a:lnTo>
                  <a:pt x="25246" y="1026459"/>
                </a:lnTo>
                <a:lnTo>
                  <a:pt x="36827" y="1073782"/>
                </a:lnTo>
                <a:lnTo>
                  <a:pt x="50236" y="1120536"/>
                </a:lnTo>
                <a:lnTo>
                  <a:pt x="65390" y="1166726"/>
                </a:lnTo>
                <a:lnTo>
                  <a:pt x="82205" y="1212360"/>
                </a:lnTo>
                <a:lnTo>
                  <a:pt x="100600" y="1257445"/>
                </a:lnTo>
                <a:lnTo>
                  <a:pt x="120490" y="1301986"/>
                </a:lnTo>
                <a:lnTo>
                  <a:pt x="141792" y="1345992"/>
                </a:lnTo>
                <a:lnTo>
                  <a:pt x="164425" y="1389469"/>
                </a:lnTo>
                <a:lnTo>
                  <a:pt x="188304" y="1432424"/>
                </a:lnTo>
                <a:lnTo>
                  <a:pt x="213346" y="1474863"/>
                </a:lnTo>
                <a:lnTo>
                  <a:pt x="239469" y="1516794"/>
                </a:lnTo>
                <a:lnTo>
                  <a:pt x="266589" y="1558222"/>
                </a:lnTo>
                <a:lnTo>
                  <a:pt x="294624" y="1599156"/>
                </a:lnTo>
                <a:lnTo>
                  <a:pt x="323605" y="1639756"/>
                </a:lnTo>
                <a:lnTo>
                  <a:pt x="353105" y="1679565"/>
                </a:lnTo>
                <a:lnTo>
                  <a:pt x="383385" y="1719054"/>
                </a:lnTo>
                <a:lnTo>
                  <a:pt x="414247" y="1758075"/>
                </a:lnTo>
                <a:lnTo>
                  <a:pt x="445608" y="1796635"/>
                </a:lnTo>
                <a:lnTo>
                  <a:pt x="477386" y="1834741"/>
                </a:lnTo>
                <a:lnTo>
                  <a:pt x="509496" y="1872400"/>
                </a:lnTo>
                <a:lnTo>
                  <a:pt x="541857" y="1909617"/>
                </a:lnTo>
                <a:lnTo>
                  <a:pt x="575936" y="1948218"/>
                </a:lnTo>
                <a:lnTo>
                  <a:pt x="783156" y="2178731"/>
                </a:lnTo>
                <a:lnTo>
                  <a:pt x="817436" y="2217404"/>
                </a:lnTo>
                <a:lnTo>
                  <a:pt x="851437" y="2256275"/>
                </a:lnTo>
                <a:lnTo>
                  <a:pt x="885083" y="2295390"/>
                </a:lnTo>
                <a:lnTo>
                  <a:pt x="918298" y="2334796"/>
                </a:lnTo>
                <a:lnTo>
                  <a:pt x="951006" y="2374540"/>
                </a:lnTo>
                <a:lnTo>
                  <a:pt x="983128" y="2414668"/>
                </a:lnTo>
                <a:lnTo>
                  <a:pt x="1014590" y="2455228"/>
                </a:lnTo>
                <a:lnTo>
                  <a:pt x="1045314" y="2496266"/>
                </a:lnTo>
                <a:lnTo>
                  <a:pt x="1075224" y="2537829"/>
                </a:lnTo>
                <a:lnTo>
                  <a:pt x="1104242" y="2579964"/>
                </a:lnTo>
                <a:lnTo>
                  <a:pt x="1132293" y="2622717"/>
                </a:lnTo>
                <a:lnTo>
                  <a:pt x="1159299" y="2666136"/>
                </a:lnTo>
                <a:lnTo>
                  <a:pt x="1185185" y="2710266"/>
                </a:lnTo>
                <a:lnTo>
                  <a:pt x="1209873" y="2755156"/>
                </a:lnTo>
                <a:lnTo>
                  <a:pt x="1233286" y="2800851"/>
                </a:lnTo>
                <a:lnTo>
                  <a:pt x="1255380" y="2847507"/>
                </a:lnTo>
                <a:lnTo>
                  <a:pt x="1276090" y="2894700"/>
                </a:lnTo>
                <a:lnTo>
                  <a:pt x="1295534" y="2942385"/>
                </a:lnTo>
                <a:lnTo>
                  <a:pt x="1313828" y="2990515"/>
                </a:lnTo>
                <a:lnTo>
                  <a:pt x="1331088" y="3039045"/>
                </a:lnTo>
                <a:lnTo>
                  <a:pt x="1347432" y="3087931"/>
                </a:lnTo>
                <a:lnTo>
                  <a:pt x="1362976" y="3137125"/>
                </a:lnTo>
                <a:lnTo>
                  <a:pt x="1377837" y="3186583"/>
                </a:lnTo>
                <a:lnTo>
                  <a:pt x="1392130" y="3236259"/>
                </a:lnTo>
                <a:lnTo>
                  <a:pt x="1405974" y="3286108"/>
                </a:lnTo>
                <a:lnTo>
                  <a:pt x="1419485" y="3336083"/>
                </a:lnTo>
                <a:lnTo>
                  <a:pt x="1432779" y="3386141"/>
                </a:lnTo>
                <a:lnTo>
                  <a:pt x="1459183" y="3486318"/>
                </a:lnTo>
                <a:lnTo>
                  <a:pt x="1472526" y="3536346"/>
                </a:lnTo>
                <a:lnTo>
                  <a:pt x="1486120" y="3586274"/>
                </a:lnTo>
                <a:lnTo>
                  <a:pt x="1500079" y="3636056"/>
                </a:lnTo>
                <a:lnTo>
                  <a:pt x="1514523" y="3685646"/>
                </a:lnTo>
                <a:lnTo>
                  <a:pt x="1528975" y="3732845"/>
                </a:lnTo>
                <a:lnTo>
                  <a:pt x="1544064" y="3779885"/>
                </a:lnTo>
                <a:lnTo>
                  <a:pt x="1559788" y="3826754"/>
                </a:lnTo>
                <a:lnTo>
                  <a:pt x="1576143" y="3873441"/>
                </a:lnTo>
                <a:lnTo>
                  <a:pt x="1593125" y="3919933"/>
                </a:lnTo>
                <a:lnTo>
                  <a:pt x="1610733" y="3966218"/>
                </a:lnTo>
                <a:lnTo>
                  <a:pt x="1628962" y="4012285"/>
                </a:lnTo>
                <a:lnTo>
                  <a:pt x="1647809" y="4058122"/>
                </a:lnTo>
                <a:lnTo>
                  <a:pt x="1667272" y="4103716"/>
                </a:lnTo>
                <a:lnTo>
                  <a:pt x="1687346" y="4149057"/>
                </a:lnTo>
                <a:lnTo>
                  <a:pt x="1708030" y="4194131"/>
                </a:lnTo>
                <a:lnTo>
                  <a:pt x="1729319" y="4238928"/>
                </a:lnTo>
                <a:lnTo>
                  <a:pt x="1751211" y="4283435"/>
                </a:lnTo>
                <a:lnTo>
                  <a:pt x="1773702" y="4327640"/>
                </a:lnTo>
                <a:lnTo>
                  <a:pt x="1796790" y="4371532"/>
                </a:lnTo>
                <a:lnTo>
                  <a:pt x="1820470" y="4415099"/>
                </a:lnTo>
                <a:lnTo>
                  <a:pt x="1844741" y="4458328"/>
                </a:lnTo>
                <a:lnTo>
                  <a:pt x="1869598" y="4501208"/>
                </a:lnTo>
                <a:lnTo>
                  <a:pt x="1895038" y="4543727"/>
                </a:lnTo>
                <a:lnTo>
                  <a:pt x="1921059" y="4585872"/>
                </a:lnTo>
                <a:lnTo>
                  <a:pt x="1947657" y="4627633"/>
                </a:lnTo>
                <a:lnTo>
                  <a:pt x="1974830" y="4668997"/>
                </a:lnTo>
                <a:lnTo>
                  <a:pt x="2002572" y="4709953"/>
                </a:lnTo>
                <a:lnTo>
                  <a:pt x="2030883" y="4750488"/>
                </a:lnTo>
                <a:lnTo>
                  <a:pt x="2059758" y="4790590"/>
                </a:lnTo>
                <a:lnTo>
                  <a:pt x="2089195" y="4830248"/>
                </a:lnTo>
                <a:lnTo>
                  <a:pt x="2119189" y="4869450"/>
                </a:lnTo>
                <a:lnTo>
                  <a:pt x="2149739" y="4908184"/>
                </a:lnTo>
                <a:lnTo>
                  <a:pt x="2180841" y="4946438"/>
                </a:lnTo>
                <a:lnTo>
                  <a:pt x="2212491" y="4984199"/>
                </a:lnTo>
                <a:lnTo>
                  <a:pt x="2244686" y="5021457"/>
                </a:lnTo>
                <a:lnTo>
                  <a:pt x="2277424" y="5058199"/>
                </a:lnTo>
                <a:lnTo>
                  <a:pt x="2310701" y="5094414"/>
                </a:lnTo>
                <a:lnTo>
                  <a:pt x="2344515" y="5130089"/>
                </a:lnTo>
                <a:lnTo>
                  <a:pt x="2378860" y="5165213"/>
                </a:lnTo>
                <a:lnTo>
                  <a:pt x="2413736" y="5199773"/>
                </a:lnTo>
                <a:lnTo>
                  <a:pt x="2449138" y="5233758"/>
                </a:lnTo>
                <a:lnTo>
                  <a:pt x="2485063" y="5267156"/>
                </a:lnTo>
                <a:lnTo>
                  <a:pt x="2521509" y="5299955"/>
                </a:lnTo>
                <a:lnTo>
                  <a:pt x="2558471" y="5332144"/>
                </a:lnTo>
                <a:lnTo>
                  <a:pt x="2595947" y="5363709"/>
                </a:lnTo>
                <a:lnTo>
                  <a:pt x="2633934" y="5394640"/>
                </a:lnTo>
                <a:lnTo>
                  <a:pt x="2672428" y="5424924"/>
                </a:lnTo>
                <a:lnTo>
                  <a:pt x="2711427" y="5454550"/>
                </a:lnTo>
                <a:lnTo>
                  <a:pt x="2750926" y="5483506"/>
                </a:lnTo>
                <a:lnTo>
                  <a:pt x="2790924" y="5511779"/>
                </a:lnTo>
                <a:lnTo>
                  <a:pt x="2831416" y="5539358"/>
                </a:lnTo>
                <a:lnTo>
                  <a:pt x="2872400" y="5566231"/>
                </a:lnTo>
                <a:lnTo>
                  <a:pt x="2913872" y="5592386"/>
                </a:lnTo>
                <a:lnTo>
                  <a:pt x="2955830" y="5617812"/>
                </a:lnTo>
                <a:lnTo>
                  <a:pt x="2998269" y="5642495"/>
                </a:lnTo>
                <a:lnTo>
                  <a:pt x="3041188" y="5666426"/>
                </a:lnTo>
                <a:lnTo>
                  <a:pt x="3084582" y="5689590"/>
                </a:lnTo>
                <a:lnTo>
                  <a:pt x="3128449" y="5711977"/>
                </a:lnTo>
                <a:lnTo>
                  <a:pt x="3172442" y="5733408"/>
                </a:lnTo>
                <a:lnTo>
                  <a:pt x="3172442" y="1922115"/>
                </a:lnTo>
                <a:lnTo>
                  <a:pt x="3072958" y="1906915"/>
                </a:lnTo>
                <a:lnTo>
                  <a:pt x="3024634" y="1898829"/>
                </a:lnTo>
                <a:lnTo>
                  <a:pt x="2976575" y="1890204"/>
                </a:lnTo>
                <a:lnTo>
                  <a:pt x="2928815" y="1880957"/>
                </a:lnTo>
                <a:lnTo>
                  <a:pt x="2881390" y="1871006"/>
                </a:lnTo>
                <a:lnTo>
                  <a:pt x="2834333" y="1860267"/>
                </a:lnTo>
                <a:lnTo>
                  <a:pt x="2787679" y="1848658"/>
                </a:lnTo>
                <a:lnTo>
                  <a:pt x="2741462" y="1836095"/>
                </a:lnTo>
                <a:lnTo>
                  <a:pt x="2695717" y="1822495"/>
                </a:lnTo>
                <a:lnTo>
                  <a:pt x="2650477" y="1807776"/>
                </a:lnTo>
                <a:lnTo>
                  <a:pt x="2605778" y="1791854"/>
                </a:lnTo>
                <a:lnTo>
                  <a:pt x="2561653" y="1774647"/>
                </a:lnTo>
                <a:lnTo>
                  <a:pt x="2518136" y="1756071"/>
                </a:lnTo>
                <a:lnTo>
                  <a:pt x="2475263" y="1736043"/>
                </a:lnTo>
                <a:lnTo>
                  <a:pt x="2433067" y="1714481"/>
                </a:lnTo>
                <a:lnTo>
                  <a:pt x="2391583" y="1691301"/>
                </a:lnTo>
                <a:lnTo>
                  <a:pt x="2350845" y="1666420"/>
                </a:lnTo>
                <a:lnTo>
                  <a:pt x="2310887" y="1639756"/>
                </a:lnTo>
                <a:lnTo>
                  <a:pt x="2271744" y="1611225"/>
                </a:lnTo>
                <a:lnTo>
                  <a:pt x="2232352" y="1579838"/>
                </a:lnTo>
                <a:lnTo>
                  <a:pt x="2194562" y="1546978"/>
                </a:lnTo>
                <a:lnTo>
                  <a:pt x="2158276" y="1512734"/>
                </a:lnTo>
                <a:lnTo>
                  <a:pt x="2123401" y="1477191"/>
                </a:lnTo>
                <a:lnTo>
                  <a:pt x="2089840" y="1440438"/>
                </a:lnTo>
                <a:lnTo>
                  <a:pt x="2057499" y="1402562"/>
                </a:lnTo>
                <a:lnTo>
                  <a:pt x="2026282" y="1363650"/>
                </a:lnTo>
                <a:lnTo>
                  <a:pt x="1996094" y="1323789"/>
                </a:lnTo>
                <a:lnTo>
                  <a:pt x="1966839" y="1283066"/>
                </a:lnTo>
                <a:lnTo>
                  <a:pt x="1938422" y="1241569"/>
                </a:lnTo>
                <a:lnTo>
                  <a:pt x="1910748" y="1199385"/>
                </a:lnTo>
                <a:lnTo>
                  <a:pt x="1883721" y="1156602"/>
                </a:lnTo>
                <a:lnTo>
                  <a:pt x="1857246" y="1113306"/>
                </a:lnTo>
                <a:lnTo>
                  <a:pt x="1831227" y="1069584"/>
                </a:lnTo>
                <a:lnTo>
                  <a:pt x="1805570" y="1025525"/>
                </a:lnTo>
                <a:lnTo>
                  <a:pt x="1780179" y="981215"/>
                </a:lnTo>
                <a:lnTo>
                  <a:pt x="1704647" y="847653"/>
                </a:lnTo>
                <a:lnTo>
                  <a:pt x="1679366" y="803213"/>
                </a:lnTo>
                <a:lnTo>
                  <a:pt x="1653874" y="758958"/>
                </a:lnTo>
                <a:lnTo>
                  <a:pt x="1628076" y="714977"/>
                </a:lnTo>
                <a:lnTo>
                  <a:pt x="1601876" y="671355"/>
                </a:lnTo>
                <a:lnTo>
                  <a:pt x="1575179" y="628181"/>
                </a:lnTo>
                <a:lnTo>
                  <a:pt x="1547891" y="585541"/>
                </a:lnTo>
                <a:lnTo>
                  <a:pt x="1521678" y="546480"/>
                </a:lnTo>
                <a:lnTo>
                  <a:pt x="1494109" y="507785"/>
                </a:lnTo>
                <a:lnTo>
                  <a:pt x="1465236" y="469581"/>
                </a:lnTo>
                <a:lnTo>
                  <a:pt x="1435109" y="431991"/>
                </a:lnTo>
                <a:lnTo>
                  <a:pt x="1403778" y="395141"/>
                </a:lnTo>
                <a:lnTo>
                  <a:pt x="1371294" y="359154"/>
                </a:lnTo>
                <a:lnTo>
                  <a:pt x="1337707" y="324156"/>
                </a:lnTo>
                <a:lnTo>
                  <a:pt x="1303069" y="290269"/>
                </a:lnTo>
                <a:lnTo>
                  <a:pt x="1267430" y="257619"/>
                </a:lnTo>
                <a:lnTo>
                  <a:pt x="1230839" y="226331"/>
                </a:lnTo>
                <a:lnTo>
                  <a:pt x="1193349" y="196527"/>
                </a:lnTo>
                <a:lnTo>
                  <a:pt x="1155009" y="168333"/>
                </a:lnTo>
                <a:lnTo>
                  <a:pt x="1115871" y="141873"/>
                </a:lnTo>
                <a:lnTo>
                  <a:pt x="1075983" y="117272"/>
                </a:lnTo>
                <a:lnTo>
                  <a:pt x="1035399" y="94653"/>
                </a:lnTo>
                <a:lnTo>
                  <a:pt x="994167" y="74141"/>
                </a:lnTo>
                <a:lnTo>
                  <a:pt x="952338" y="55861"/>
                </a:lnTo>
                <a:lnTo>
                  <a:pt x="909963" y="39936"/>
                </a:lnTo>
                <a:lnTo>
                  <a:pt x="867093" y="26491"/>
                </a:lnTo>
                <a:lnTo>
                  <a:pt x="823778" y="15651"/>
                </a:lnTo>
                <a:lnTo>
                  <a:pt x="780069" y="7539"/>
                </a:lnTo>
                <a:lnTo>
                  <a:pt x="736016" y="2281"/>
                </a:lnTo>
                <a:lnTo>
                  <a:pt x="691669" y="0"/>
                </a:lnTo>
                <a:close/>
              </a:path>
            </a:pathLst>
          </a:custGeom>
          <a:solidFill>
            <a:srgbClr val="FF6B4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151797" y="2460658"/>
            <a:ext cx="18596610" cy="8387715"/>
            <a:chOff x="1151797" y="2460658"/>
            <a:chExt cx="18596610" cy="83877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797" y="2460658"/>
              <a:ext cx="10764070" cy="4408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5544" y="5099321"/>
              <a:ext cx="10952546" cy="5748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233" y="791682"/>
            <a:ext cx="7651589" cy="1043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7118" y="0"/>
            <a:ext cx="9716981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951" y="7403428"/>
            <a:ext cx="7661657" cy="39051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2050" y="0"/>
            <a:ext cx="10052049" cy="11308556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055086" y="8539956"/>
          <a:ext cx="379984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/>
                <a:gridCol w="354330"/>
                <a:gridCol w="354330"/>
                <a:gridCol w="354329"/>
                <a:gridCol w="354330"/>
                <a:gridCol w="354330"/>
                <a:gridCol w="354330"/>
                <a:gridCol w="354330"/>
                <a:gridCol w="354330"/>
                <a:gridCol w="354330"/>
                <a:gridCol w="285750"/>
              </a:tblGrid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4486" y="2228204"/>
            <a:ext cx="9269207" cy="47952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088" y="634451"/>
            <a:ext cx="6391564" cy="138031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5200" y="2400345"/>
            <a:ext cx="7372468" cy="85304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2050" y="0"/>
            <a:ext cx="10052049" cy="11308556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55086" y="8539956"/>
          <a:ext cx="379984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/>
                <a:gridCol w="354330"/>
                <a:gridCol w="354330"/>
                <a:gridCol w="354329"/>
                <a:gridCol w="354330"/>
                <a:gridCol w="354330"/>
                <a:gridCol w="354330"/>
                <a:gridCol w="354330"/>
                <a:gridCol w="354330"/>
                <a:gridCol w="354330"/>
                <a:gridCol w="285750"/>
              </a:tblGrid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28575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6352" y="303746"/>
            <a:ext cx="18957925" cy="11005185"/>
            <a:chOff x="1146352" y="303746"/>
            <a:chExt cx="18957925" cy="11005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352" y="2531860"/>
              <a:ext cx="7941122" cy="7848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8140" y="303746"/>
              <a:ext cx="18885958" cy="11004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1179" y="1220821"/>
            <a:ext cx="7270574" cy="13850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6460" y="4092021"/>
            <a:ext cx="5480221" cy="22797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2050" y="0"/>
            <a:ext cx="10052049" cy="11308556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50966" y="8552656"/>
          <a:ext cx="3780790" cy="2749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/>
                <a:gridCol w="354330"/>
                <a:gridCol w="354330"/>
                <a:gridCol w="354329"/>
                <a:gridCol w="354330"/>
                <a:gridCol w="354330"/>
                <a:gridCol w="354330"/>
                <a:gridCol w="354330"/>
                <a:gridCol w="354330"/>
                <a:gridCol w="354330"/>
                <a:gridCol w="285750"/>
              </a:tblGrid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571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190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190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190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190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190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190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190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190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190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R w="57150">
                      <a:solidFill>
                        <a:srgbClr val="00A4B8"/>
                      </a:solidFill>
                      <a:prstDash val="solid"/>
                    </a:lnR>
                    <a:lnT w="57150">
                      <a:solidFill>
                        <a:srgbClr val="00A4B8"/>
                      </a:solidFill>
                      <a:prstDash val="solid"/>
                    </a:lnT>
                    <a:lnB w="19050">
                      <a:solidFill>
                        <a:srgbClr val="00A4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A4B8"/>
                      </a:solidFill>
                      <a:prstDash val="solid"/>
                    </a:lnL>
                    <a:lnT w="57150">
                      <a:solidFill>
                        <a:srgbClr val="00A4B8"/>
                      </a:solidFill>
                      <a:prstDash val="solid"/>
                    </a:lnT>
                    <a:lnB w="19050">
                      <a:solidFill>
                        <a:srgbClr val="00A4B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2268" y="303746"/>
            <a:ext cx="18942050" cy="11005185"/>
            <a:chOff x="1162268" y="303746"/>
            <a:chExt cx="18942050" cy="11005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470" y="1283646"/>
              <a:ext cx="5180135" cy="5233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268" y="303746"/>
              <a:ext cx="18941831" cy="11004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564" y="303746"/>
            <a:ext cx="18868534" cy="11004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985" y="303746"/>
            <a:ext cx="18948113" cy="11004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2268" y="303746"/>
            <a:ext cx="18942050" cy="11005185"/>
            <a:chOff x="1162268" y="303746"/>
            <a:chExt cx="18942050" cy="11005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470" y="1283646"/>
              <a:ext cx="9199641" cy="6520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268" y="303746"/>
              <a:ext cx="18941831" cy="11004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6823" y="303746"/>
            <a:ext cx="18947765" cy="11005185"/>
            <a:chOff x="1156823" y="303746"/>
            <a:chExt cx="18947765" cy="11005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140" y="1278955"/>
              <a:ext cx="9172144" cy="652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823" y="303746"/>
              <a:ext cx="18947275" cy="11004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2021-12-30T19:50:58Z</dcterms:created>
  <dcterms:modified xsi:type="dcterms:W3CDTF">2021-12-30T19:50:58Z</dcterms:modified>
</cp:coreProperties>
</file>